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62" r:id="rId5"/>
    <p:sldId id="273" r:id="rId6"/>
    <p:sldId id="274" r:id="rId7"/>
    <p:sldId id="275" r:id="rId8"/>
    <p:sldId id="276" r:id="rId9"/>
    <p:sldId id="264" r:id="rId10"/>
    <p:sldId id="277" r:id="rId11"/>
    <p:sldId id="278" r:id="rId12"/>
    <p:sldId id="279" r:id="rId13"/>
    <p:sldId id="280" r:id="rId14"/>
    <p:sldId id="257" r:id="rId15"/>
    <p:sldId id="271" r:id="rId16"/>
    <p:sldId id="27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D57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https://unidocloud-my.sharepoint.com/personal/j_vidanagama_unido_org/Documents/2_Technical/15_Database_Development_CEA_SLSEA/2_SLSEA/Summary%203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5D6-4EBA-A7E7-DA455525CE76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5D6-4EBA-A7E7-DA455525CE76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5D6-4EBA-A7E7-DA455525CE76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5D6-4EBA-A7E7-DA455525CE76}"/>
              </c:ext>
            </c:extLst>
          </c:dPt>
          <c:dLbls>
            <c:dLbl>
              <c:idx val="0"/>
              <c:layout>
                <c:manualLayout>
                  <c:x val="0.17712984686309841"/>
                  <c:y val="4.451432167320169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5D6-4EBA-A7E7-DA455525CE76}"/>
                </c:ext>
              </c:extLst>
            </c:dLbl>
            <c:dLbl>
              <c:idx val="1"/>
              <c:layout>
                <c:manualLayout>
                  <c:x val="6.7307692307692221E-2"/>
                  <c:y val="5.8479532163742652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5D6-4EBA-A7E7-DA455525CE76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Sheet4!$C$51:$F$51</c:f>
              <c:strCache>
                <c:ptCount val="4"/>
                <c:pt idx="0">
                  <c:v>Electricity</c:v>
                </c:pt>
                <c:pt idx="1">
                  <c:v>Fossil Fuel</c:v>
                </c:pt>
                <c:pt idx="2">
                  <c:v>Biomass</c:v>
                </c:pt>
                <c:pt idx="3">
                  <c:v>NCRE</c:v>
                </c:pt>
              </c:strCache>
            </c:strRef>
          </c:cat>
          <c:val>
            <c:numRef>
              <c:f>Sheet4!$C$47:$F$47</c:f>
              <c:numCache>
                <c:formatCode>#,##0</c:formatCode>
                <c:ptCount val="4"/>
                <c:pt idx="0">
                  <c:v>244056</c:v>
                </c:pt>
                <c:pt idx="1">
                  <c:v>126488.25492033741</c:v>
                </c:pt>
                <c:pt idx="2">
                  <c:v>1911962.60918463</c:v>
                </c:pt>
                <c:pt idx="3">
                  <c:v>4574.6204311152769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5D6-4EBA-A7E7-DA455525CE76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DFE-47CD-9D27-8139B6A8C741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DFE-47CD-9D27-8139B6A8C741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DFE-47CD-9D27-8139B6A8C741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DFE-47CD-9D27-8139B6A8C741}"/>
              </c:ext>
            </c:extLst>
          </c:dPt>
          <c:dLbls>
            <c:dLbl>
              <c:idx val="3"/>
              <c:layout>
                <c:manualLayout>
                  <c:x val="-6.6849889252486511E-17"/>
                  <c:y val="1.0156183306313488E-2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DFE-47CD-9D27-8139B6A8C741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Sheet4!$C$51:$F$51</c:f>
              <c:strCache>
                <c:ptCount val="4"/>
                <c:pt idx="0">
                  <c:v>Electricity</c:v>
                </c:pt>
                <c:pt idx="1">
                  <c:v>Fossil Fuel</c:v>
                </c:pt>
                <c:pt idx="2">
                  <c:v>Biomass</c:v>
                </c:pt>
                <c:pt idx="3">
                  <c:v>NCRE</c:v>
                </c:pt>
              </c:strCache>
            </c:strRef>
          </c:cat>
          <c:val>
            <c:numRef>
              <c:f>Sheet4!$C$48:$F$48</c:f>
              <c:numCache>
                <c:formatCode>#,##0</c:formatCode>
                <c:ptCount val="4"/>
                <c:pt idx="0">
                  <c:v>228215.33333333334</c:v>
                </c:pt>
                <c:pt idx="1">
                  <c:v>173150.92382731428</c:v>
                </c:pt>
                <c:pt idx="2">
                  <c:v>308858.0491905355</c:v>
                </c:pt>
                <c:pt idx="3">
                  <c:v>284.2034039020341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DFE-47CD-9D27-8139B6A8C741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B83A-49D0-80FB-DEF0FE407C0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B83A-49D0-80FB-DEF0FE407C0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B83A-49D0-80FB-DEF0FE407C0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B83A-49D0-80FB-DEF0FE407C09}"/>
              </c:ext>
            </c:extLst>
          </c:dPt>
          <c:dLbls>
            <c:dLbl>
              <c:idx val="2"/>
              <c:layout>
                <c:manualLayout>
                  <c:x val="-0.12681864245192806"/>
                  <c:y val="2.2944007956028421E-3"/>
                </c:manualLayout>
              </c:layout>
              <c:dLblPos val="bestFit"/>
              <c:showLegendKey val="0"/>
              <c:showVal val="1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069019437444703"/>
                      <c:h val="0.18676968812923425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B83A-49D0-80FB-DEF0FE407C09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Sheet4!$C$51:$F$51</c:f>
              <c:strCache>
                <c:ptCount val="4"/>
                <c:pt idx="0">
                  <c:v>Electricity</c:v>
                </c:pt>
                <c:pt idx="1">
                  <c:v>Fossil Fuel</c:v>
                </c:pt>
                <c:pt idx="2">
                  <c:v>Biomass</c:v>
                </c:pt>
                <c:pt idx="3">
                  <c:v>NCRE</c:v>
                </c:pt>
              </c:strCache>
            </c:strRef>
          </c:cat>
          <c:val>
            <c:numRef>
              <c:f>Sheet4!$C$46:$F$46</c:f>
              <c:numCache>
                <c:formatCode>#,##0</c:formatCode>
                <c:ptCount val="4"/>
                <c:pt idx="0">
                  <c:v>455217.33333333331</c:v>
                </c:pt>
                <c:pt idx="1">
                  <c:v>289378.84513576207</c:v>
                </c:pt>
                <c:pt idx="2">
                  <c:v>177111.77868740621</c:v>
                </c:pt>
                <c:pt idx="3">
                  <c:v>9968.942829854006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83A-49D0-80FB-DEF0FE407C09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41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92A1-47C6-B606-6566DE546B6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92A1-47C6-B606-6566DE546B6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92A1-47C6-B606-6566DE546B6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92A1-47C6-B606-6566DE546B6E}"/>
              </c:ext>
            </c:extLst>
          </c:dPt>
          <c:dLbls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1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Sheet4!$C$51:$F$51</c:f>
              <c:strCache>
                <c:ptCount val="4"/>
                <c:pt idx="0">
                  <c:v>Electricity</c:v>
                </c:pt>
                <c:pt idx="1">
                  <c:v>Fossil Fuel</c:v>
                </c:pt>
                <c:pt idx="2">
                  <c:v>Biomass</c:v>
                </c:pt>
                <c:pt idx="3">
                  <c:v>NCRE</c:v>
                </c:pt>
              </c:strCache>
            </c:strRef>
          </c:cat>
          <c:val>
            <c:numRef>
              <c:f>Sheet4!$C$52:$F$52</c:f>
              <c:numCache>
                <c:formatCode>#,##0</c:formatCode>
                <c:ptCount val="4"/>
                <c:pt idx="0">
                  <c:v>114911.66666666667</c:v>
                </c:pt>
                <c:pt idx="1">
                  <c:v>47440.596330275228</c:v>
                </c:pt>
                <c:pt idx="2">
                  <c:v>48494.831804281348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2A1-47C6-B606-6566DE546B6E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00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sv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svg"/><Relationship Id="rId2" Type="http://schemas.openxmlformats.org/officeDocument/2006/relationships/image" Target="../media/image17.svg"/><Relationship Id="rId1" Type="http://schemas.openxmlformats.org/officeDocument/2006/relationships/image" Target="../media/image16.png"/><Relationship Id="rId6" Type="http://schemas.openxmlformats.org/officeDocument/2006/relationships/image" Target="../media/image21.sv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0" Type="http://schemas.openxmlformats.org/officeDocument/2006/relationships/image" Target="../media/image25.svg"/><Relationship Id="rId4" Type="http://schemas.openxmlformats.org/officeDocument/2006/relationships/image" Target="../media/image19.svg"/><Relationship Id="rId9" Type="http://schemas.openxmlformats.org/officeDocument/2006/relationships/image" Target="../media/image24.png"/><Relationship Id="rId14" Type="http://schemas.openxmlformats.org/officeDocument/2006/relationships/image" Target="../media/image29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FCE052B-0F57-476D-9076-B98C18FF4C75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6F6EC99-EA47-4240-98C5-92CC88529915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Food &amp; Beverage (2,022 Ind.)                                   </a:t>
          </a:r>
          <a:r>
            <a:rPr lang="en-US" sz="2400" b="1" dirty="0"/>
            <a:t>21.18%</a:t>
          </a:r>
        </a:p>
      </dgm:t>
    </dgm:pt>
    <dgm:pt modelId="{74FE7D0F-941B-4CD5-9955-29C738FCB79F}" type="parTrans" cxnId="{E3642978-005F-4637-A4A0-4CE8043DFD89}">
      <dgm:prSet/>
      <dgm:spPr/>
      <dgm:t>
        <a:bodyPr/>
        <a:lstStyle/>
        <a:p>
          <a:endParaRPr lang="en-US" sz="1600"/>
        </a:p>
      </dgm:t>
    </dgm:pt>
    <dgm:pt modelId="{D187DE4B-4D4C-4C46-A04B-FB18F1969239}" type="sibTrans" cxnId="{E3642978-005F-4637-A4A0-4CE8043DFD89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899D9784-7A43-4564-A37C-C4A92B3DC7C3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Textile and Apparel (662 Ind.)                                </a:t>
          </a:r>
          <a:r>
            <a:rPr lang="en-US" sz="2400" b="1" dirty="0"/>
            <a:t>15.76%</a:t>
          </a:r>
        </a:p>
      </dgm:t>
    </dgm:pt>
    <dgm:pt modelId="{155F35C4-EC13-44DB-9237-9511B7C0D741}" type="parTrans" cxnId="{6AE8274D-FDF7-4D84-B0A4-65DAD6198FCC}">
      <dgm:prSet/>
      <dgm:spPr/>
      <dgm:t>
        <a:bodyPr/>
        <a:lstStyle/>
        <a:p>
          <a:endParaRPr lang="en-US" sz="1600"/>
        </a:p>
      </dgm:t>
    </dgm:pt>
    <dgm:pt modelId="{0E9C3AE5-5181-41F6-A54F-A6D3726C8F47}" type="sibTrans" cxnId="{6AE8274D-FDF7-4D84-B0A4-65DAD6198FCC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FD1D8292-3330-46DC-A201-A58375A1B9E6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Plastic and Rubber (441 Ind.)                                </a:t>
          </a:r>
          <a:r>
            <a:rPr lang="en-US" sz="1600" b="1" dirty="0"/>
            <a:t> </a:t>
          </a:r>
          <a:r>
            <a:rPr lang="en-US" sz="2400" b="1" dirty="0"/>
            <a:t>8.84%</a:t>
          </a:r>
        </a:p>
      </dgm:t>
    </dgm:pt>
    <dgm:pt modelId="{991C9996-FDDE-4D1A-860F-381BB616A197}" type="parTrans" cxnId="{0A9D43AE-3F01-4281-BA9F-6A97E1997E12}">
      <dgm:prSet/>
      <dgm:spPr/>
      <dgm:t>
        <a:bodyPr/>
        <a:lstStyle/>
        <a:p>
          <a:endParaRPr lang="en-US" sz="1600"/>
        </a:p>
      </dgm:t>
    </dgm:pt>
    <dgm:pt modelId="{E389BBA8-A525-4E77-85ED-CF52361AD4F3}" type="sibTrans" cxnId="{0A9D43AE-3F01-4281-BA9F-6A97E1997E12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89407F28-4645-4290-A987-5AB745F160F1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Refinery and Chemical (255  Ind.)                      </a:t>
          </a:r>
          <a:r>
            <a:rPr lang="en-US" sz="2400" b="1" dirty="0"/>
            <a:t>7.06%</a:t>
          </a:r>
        </a:p>
      </dgm:t>
    </dgm:pt>
    <dgm:pt modelId="{CF7FFD50-74B5-4183-819E-66DC906909C0}" type="parTrans" cxnId="{975E0C48-24CE-4D50-8E41-43E03A5BBC9A}">
      <dgm:prSet/>
      <dgm:spPr/>
      <dgm:t>
        <a:bodyPr/>
        <a:lstStyle/>
        <a:p>
          <a:endParaRPr lang="en-US" sz="1600"/>
        </a:p>
      </dgm:t>
    </dgm:pt>
    <dgm:pt modelId="{54A8297B-E329-4AB2-82C9-CF1CF83232C6}" type="sibTrans" cxnId="{975E0C48-24CE-4D50-8E41-43E03A5BBC9A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B5692FC5-366C-420F-A8B6-F6790E15C063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Metal (261 Ind.)                                                            </a:t>
          </a:r>
          <a:r>
            <a:rPr lang="en-US" sz="2400" b="1" dirty="0"/>
            <a:t>7.39%</a:t>
          </a:r>
        </a:p>
      </dgm:t>
    </dgm:pt>
    <dgm:pt modelId="{1451EC27-FCA4-40F0-A032-D6527E88515F}" type="parTrans" cxnId="{6657E118-269B-40DB-A7D4-34BE6E0FDEBF}">
      <dgm:prSet/>
      <dgm:spPr/>
      <dgm:t>
        <a:bodyPr/>
        <a:lstStyle/>
        <a:p>
          <a:endParaRPr lang="en-US" sz="1600"/>
        </a:p>
      </dgm:t>
    </dgm:pt>
    <dgm:pt modelId="{40014B12-B44D-45D2-9971-2326CA2A6AB1}" type="sibTrans" cxnId="{6657E118-269B-40DB-A7D4-34BE6E0FDEBF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B875D862-C382-471C-8E6B-48977DA1DA57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Non-Metallic Mineral (233 Ind.)                            </a:t>
          </a:r>
          <a:r>
            <a:rPr lang="en-US" sz="2400" b="1" dirty="0"/>
            <a:t>7.24% </a:t>
          </a:r>
        </a:p>
      </dgm:t>
    </dgm:pt>
    <dgm:pt modelId="{FAFE85FF-2A06-4685-A1C3-A0CBF07C8ACF}" type="parTrans" cxnId="{5B87EA04-852F-4CFA-9E1C-0AA7AEF49556}">
      <dgm:prSet/>
      <dgm:spPr/>
      <dgm:t>
        <a:bodyPr/>
        <a:lstStyle/>
        <a:p>
          <a:endParaRPr lang="en-US" sz="1600"/>
        </a:p>
      </dgm:t>
    </dgm:pt>
    <dgm:pt modelId="{C22EB663-9854-420D-8FF0-B88F79A99B05}" type="sibTrans" cxnId="{5B87EA04-852F-4CFA-9E1C-0AA7AEF49556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CD360E57-47B6-4DA0-A720-9FDB4FA48012}">
      <dgm:prSet phldrT="[Text]" custT="1"/>
      <dgm:spPr/>
      <dgm:t>
        <a:bodyPr/>
        <a:lstStyle/>
        <a:p>
          <a:pPr>
            <a:lnSpc>
              <a:spcPct val="100000"/>
            </a:lnSpc>
          </a:pPr>
          <a:r>
            <a:rPr lang="en-US" sz="1600" dirty="0"/>
            <a:t>National Water Supply  &amp; Drainage Boad      </a:t>
          </a:r>
          <a:r>
            <a:rPr lang="en-US" sz="2400" b="1" dirty="0"/>
            <a:t>7.85%</a:t>
          </a:r>
        </a:p>
      </dgm:t>
    </dgm:pt>
    <dgm:pt modelId="{DCE276BA-D57E-4248-87A7-5A5F09421F9A}" type="parTrans" cxnId="{45720B4E-7B5D-4BBD-9D7C-3E84D051350D}">
      <dgm:prSet/>
      <dgm:spPr/>
      <dgm:t>
        <a:bodyPr/>
        <a:lstStyle/>
        <a:p>
          <a:endParaRPr lang="en-US" sz="1600"/>
        </a:p>
      </dgm:t>
    </dgm:pt>
    <dgm:pt modelId="{A11284A1-0B96-4894-A51B-479F19DE5237}" type="sibTrans" cxnId="{45720B4E-7B5D-4BBD-9D7C-3E84D051350D}">
      <dgm:prSet/>
      <dgm:spPr/>
      <dgm:t>
        <a:bodyPr/>
        <a:lstStyle/>
        <a:p>
          <a:pPr>
            <a:lnSpc>
              <a:spcPct val="100000"/>
            </a:lnSpc>
          </a:pPr>
          <a:endParaRPr lang="en-US" sz="1600"/>
        </a:p>
      </dgm:t>
    </dgm:pt>
    <dgm:pt modelId="{93A618B5-C6F6-4E5B-828F-B600ABC130A5}">
      <dgm:prSet phldrT="[Text]"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Other </a:t>
          </a:r>
        </a:p>
        <a:p>
          <a:pPr>
            <a:lnSpc>
              <a:spcPct val="100000"/>
            </a:lnSpc>
          </a:pPr>
          <a:r>
            <a:rPr lang="en-US" b="1" dirty="0"/>
            <a:t>25%</a:t>
          </a:r>
        </a:p>
      </dgm:t>
    </dgm:pt>
    <dgm:pt modelId="{ABC4CC0E-2A9A-483E-B8E7-088C33A8D360}" type="parTrans" cxnId="{31615CBF-AEE4-4D57-AF84-9710056FDBBC}">
      <dgm:prSet/>
      <dgm:spPr/>
      <dgm:t>
        <a:bodyPr/>
        <a:lstStyle/>
        <a:p>
          <a:endParaRPr lang="en-US"/>
        </a:p>
      </dgm:t>
    </dgm:pt>
    <dgm:pt modelId="{68A6AEA3-78F9-44C4-9A37-3B774AEB1E3B}" type="sibTrans" cxnId="{31615CBF-AEE4-4D57-AF84-9710056FDBBC}">
      <dgm:prSet/>
      <dgm:spPr/>
      <dgm:t>
        <a:bodyPr/>
        <a:lstStyle/>
        <a:p>
          <a:endParaRPr lang="en-US"/>
        </a:p>
      </dgm:t>
    </dgm:pt>
    <dgm:pt modelId="{9510A869-1946-4D63-9785-320F262A016D}" type="pres">
      <dgm:prSet presAssocID="{FFCE052B-0F57-476D-9076-B98C18FF4C75}" presName="root" presStyleCnt="0">
        <dgm:presLayoutVars>
          <dgm:dir/>
          <dgm:resizeHandles val="exact"/>
        </dgm:presLayoutVars>
      </dgm:prSet>
      <dgm:spPr/>
    </dgm:pt>
    <dgm:pt modelId="{C90F77E2-C0AD-498D-8FFE-8F76349C6CE9}" type="pres">
      <dgm:prSet presAssocID="{FFCE052B-0F57-476D-9076-B98C18FF4C75}" presName="container" presStyleCnt="0">
        <dgm:presLayoutVars>
          <dgm:dir/>
          <dgm:resizeHandles val="exact"/>
        </dgm:presLayoutVars>
      </dgm:prSet>
      <dgm:spPr/>
    </dgm:pt>
    <dgm:pt modelId="{75B967C4-AAB6-40A3-A4CB-413663C5DD07}" type="pres">
      <dgm:prSet presAssocID="{F6F6EC99-EA47-4240-98C5-92CC88529915}" presName="compNode" presStyleCnt="0"/>
      <dgm:spPr/>
    </dgm:pt>
    <dgm:pt modelId="{C2BF3357-5AC5-496C-887D-CE8E813BA082}" type="pres">
      <dgm:prSet presAssocID="{F6F6EC99-EA47-4240-98C5-92CC88529915}" presName="iconBgRect" presStyleLbl="bgShp" presStyleIdx="0" presStyleCnt="8"/>
      <dgm:spPr/>
    </dgm:pt>
    <dgm:pt modelId="{FF65CF31-BDA5-4ECF-9DAD-FFF7D4A361D4}" type="pres">
      <dgm:prSet presAssocID="{F6F6EC99-EA47-4240-98C5-92CC88529915}" presName="iconRect" presStyleLbl="node1" presStyleIdx="0" presStyleCnt="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"/>
        </a:ext>
      </dgm:extLst>
    </dgm:pt>
    <dgm:pt modelId="{81E24C54-5F28-4CBB-8EA5-4D563E3C6B7B}" type="pres">
      <dgm:prSet presAssocID="{F6F6EC99-EA47-4240-98C5-92CC88529915}" presName="spaceRect" presStyleCnt="0"/>
      <dgm:spPr/>
    </dgm:pt>
    <dgm:pt modelId="{E4C02612-DA32-4A84-852F-C196EB66F6BA}" type="pres">
      <dgm:prSet presAssocID="{F6F6EC99-EA47-4240-98C5-92CC88529915}" presName="textRect" presStyleLbl="revTx" presStyleIdx="0" presStyleCnt="8">
        <dgm:presLayoutVars>
          <dgm:chMax val="1"/>
          <dgm:chPref val="1"/>
        </dgm:presLayoutVars>
      </dgm:prSet>
      <dgm:spPr/>
    </dgm:pt>
    <dgm:pt modelId="{393CFD81-B8D0-4516-9EC0-72A25C5527D6}" type="pres">
      <dgm:prSet presAssocID="{D187DE4B-4D4C-4C46-A04B-FB18F1969239}" presName="sibTrans" presStyleLbl="sibTrans2D1" presStyleIdx="0" presStyleCnt="0"/>
      <dgm:spPr/>
    </dgm:pt>
    <dgm:pt modelId="{D0EFABDE-A334-4F58-913E-3C7B9F8FBFB1}" type="pres">
      <dgm:prSet presAssocID="{899D9784-7A43-4564-A37C-C4A92B3DC7C3}" presName="compNode" presStyleCnt="0"/>
      <dgm:spPr/>
    </dgm:pt>
    <dgm:pt modelId="{902249DC-21F8-48F6-96C5-76FFF738862C}" type="pres">
      <dgm:prSet presAssocID="{899D9784-7A43-4564-A37C-C4A92B3DC7C3}" presName="iconBgRect" presStyleLbl="bgShp" presStyleIdx="1" presStyleCnt="8"/>
      <dgm:spPr/>
    </dgm:pt>
    <dgm:pt modelId="{45F9B3D4-EA74-445B-94B9-61A90F3F19DD}" type="pres">
      <dgm:prSet presAssocID="{899D9784-7A43-4564-A37C-C4A92B3DC7C3}" presName="iconRect" presStyleLbl="node1" presStyleIdx="1" presStyleCnt="8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ong sleeve shirt"/>
        </a:ext>
      </dgm:extLst>
    </dgm:pt>
    <dgm:pt modelId="{C867AE26-E710-4A14-BFEE-2383BDBC321A}" type="pres">
      <dgm:prSet presAssocID="{899D9784-7A43-4564-A37C-C4A92B3DC7C3}" presName="spaceRect" presStyleCnt="0"/>
      <dgm:spPr/>
    </dgm:pt>
    <dgm:pt modelId="{6CB6660C-B163-4199-9A03-E70FA2D49D47}" type="pres">
      <dgm:prSet presAssocID="{899D9784-7A43-4564-A37C-C4A92B3DC7C3}" presName="textRect" presStyleLbl="revTx" presStyleIdx="1" presStyleCnt="8">
        <dgm:presLayoutVars>
          <dgm:chMax val="1"/>
          <dgm:chPref val="1"/>
        </dgm:presLayoutVars>
      </dgm:prSet>
      <dgm:spPr/>
    </dgm:pt>
    <dgm:pt modelId="{486676A9-E39C-424A-B1F8-D9D920601F68}" type="pres">
      <dgm:prSet presAssocID="{0E9C3AE5-5181-41F6-A54F-A6D3726C8F47}" presName="sibTrans" presStyleLbl="sibTrans2D1" presStyleIdx="0" presStyleCnt="0"/>
      <dgm:spPr/>
    </dgm:pt>
    <dgm:pt modelId="{B0C9B107-F21E-4CAC-8C00-2A8AF2C9F1C8}" type="pres">
      <dgm:prSet presAssocID="{FD1D8292-3330-46DC-A201-A58375A1B9E6}" presName="compNode" presStyleCnt="0"/>
      <dgm:spPr/>
    </dgm:pt>
    <dgm:pt modelId="{C68B8621-BB86-4653-BB70-850E942E8AAA}" type="pres">
      <dgm:prSet presAssocID="{FD1D8292-3330-46DC-A201-A58375A1B9E6}" presName="iconBgRect" presStyleLbl="bgShp" presStyleIdx="2" presStyleCnt="8"/>
      <dgm:spPr/>
    </dgm:pt>
    <dgm:pt modelId="{84AC8E58-49BA-41A2-91D0-65A988402A07}" type="pres">
      <dgm:prSet presAssocID="{FD1D8292-3330-46DC-A201-A58375A1B9E6}" presName="iconRect" presStyleLbl="node1" presStyleIdx="2" presStyleCnt="8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ubber duck"/>
        </a:ext>
      </dgm:extLst>
    </dgm:pt>
    <dgm:pt modelId="{C27C79E5-557D-4581-9824-5A1FC921EDE2}" type="pres">
      <dgm:prSet presAssocID="{FD1D8292-3330-46DC-A201-A58375A1B9E6}" presName="spaceRect" presStyleCnt="0"/>
      <dgm:spPr/>
    </dgm:pt>
    <dgm:pt modelId="{FC8361CA-091C-4D18-9254-B2F2EB0241CB}" type="pres">
      <dgm:prSet presAssocID="{FD1D8292-3330-46DC-A201-A58375A1B9E6}" presName="textRect" presStyleLbl="revTx" presStyleIdx="2" presStyleCnt="8">
        <dgm:presLayoutVars>
          <dgm:chMax val="1"/>
          <dgm:chPref val="1"/>
        </dgm:presLayoutVars>
      </dgm:prSet>
      <dgm:spPr/>
    </dgm:pt>
    <dgm:pt modelId="{FD01587A-6CFF-4652-90D4-4A602281BFE7}" type="pres">
      <dgm:prSet presAssocID="{E389BBA8-A525-4E77-85ED-CF52361AD4F3}" presName="sibTrans" presStyleLbl="sibTrans2D1" presStyleIdx="0" presStyleCnt="0"/>
      <dgm:spPr/>
    </dgm:pt>
    <dgm:pt modelId="{8E8A1978-9673-4C4A-B204-2430226E225D}" type="pres">
      <dgm:prSet presAssocID="{B5692FC5-366C-420F-A8B6-F6790E15C063}" presName="compNode" presStyleCnt="0"/>
      <dgm:spPr/>
    </dgm:pt>
    <dgm:pt modelId="{17AD0442-EF72-4F90-A696-E388EEE7E48F}" type="pres">
      <dgm:prSet presAssocID="{B5692FC5-366C-420F-A8B6-F6790E15C063}" presName="iconBgRect" presStyleLbl="bgShp" presStyleIdx="3" presStyleCnt="8"/>
      <dgm:spPr/>
    </dgm:pt>
    <dgm:pt modelId="{BF518805-60E8-4956-92EB-B2EE3E19D97F}" type="pres">
      <dgm:prSet presAssocID="{B5692FC5-366C-420F-A8B6-F6790E15C063}" presName="iconRect" presStyleLbl="node1" presStyleIdx="3" presStyleCnt="8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eaker"/>
        </a:ext>
      </dgm:extLst>
    </dgm:pt>
    <dgm:pt modelId="{881F9F8F-E93B-4240-B970-65B144E1F496}" type="pres">
      <dgm:prSet presAssocID="{B5692FC5-366C-420F-A8B6-F6790E15C063}" presName="spaceRect" presStyleCnt="0"/>
      <dgm:spPr/>
    </dgm:pt>
    <dgm:pt modelId="{EC0457D3-FEBE-4A86-8AFA-28E8C0900638}" type="pres">
      <dgm:prSet presAssocID="{B5692FC5-366C-420F-A8B6-F6790E15C063}" presName="textRect" presStyleLbl="revTx" presStyleIdx="3" presStyleCnt="8">
        <dgm:presLayoutVars>
          <dgm:chMax val="1"/>
          <dgm:chPref val="1"/>
        </dgm:presLayoutVars>
      </dgm:prSet>
      <dgm:spPr/>
    </dgm:pt>
    <dgm:pt modelId="{17759E11-2327-4A1F-BEC1-0E3BBF440C86}" type="pres">
      <dgm:prSet presAssocID="{40014B12-B44D-45D2-9971-2326CA2A6AB1}" presName="sibTrans" presStyleLbl="sibTrans2D1" presStyleIdx="0" presStyleCnt="0"/>
      <dgm:spPr/>
    </dgm:pt>
    <dgm:pt modelId="{51234E9F-2942-466F-BCCA-6508CF1B065C}" type="pres">
      <dgm:prSet presAssocID="{B875D862-C382-471C-8E6B-48977DA1DA57}" presName="compNode" presStyleCnt="0"/>
      <dgm:spPr/>
    </dgm:pt>
    <dgm:pt modelId="{4694EB35-F7C0-4E45-AD00-74FF3255D236}" type="pres">
      <dgm:prSet presAssocID="{B875D862-C382-471C-8E6B-48977DA1DA57}" presName="iconBgRect" presStyleLbl="bgShp" presStyleIdx="4" presStyleCnt="8"/>
      <dgm:spPr/>
    </dgm:pt>
    <dgm:pt modelId="{2C704C90-3C6A-491E-81EA-E462962E1390}" type="pres">
      <dgm:prSet presAssocID="{B875D862-C382-471C-8E6B-48977DA1DA57}" presName="iconRect" presStyleLbl="node1" presStyleIdx="4" presStyleCnt="8"/>
      <dgm:spPr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Newspaper"/>
        </a:ext>
      </dgm:extLst>
    </dgm:pt>
    <dgm:pt modelId="{EC9E4308-C9CF-427D-8196-AB7E6DECF8E5}" type="pres">
      <dgm:prSet presAssocID="{B875D862-C382-471C-8E6B-48977DA1DA57}" presName="spaceRect" presStyleCnt="0"/>
      <dgm:spPr/>
    </dgm:pt>
    <dgm:pt modelId="{D7A74F07-1DDC-4DA1-A50D-49E909F4756F}" type="pres">
      <dgm:prSet presAssocID="{B875D862-C382-471C-8E6B-48977DA1DA57}" presName="textRect" presStyleLbl="revTx" presStyleIdx="4" presStyleCnt="8">
        <dgm:presLayoutVars>
          <dgm:chMax val="1"/>
          <dgm:chPref val="1"/>
        </dgm:presLayoutVars>
      </dgm:prSet>
      <dgm:spPr/>
    </dgm:pt>
    <dgm:pt modelId="{E387D19F-4342-465D-90D1-A85D4A6C91DA}" type="pres">
      <dgm:prSet presAssocID="{C22EB663-9854-420D-8FF0-B88F79A99B05}" presName="sibTrans" presStyleLbl="sibTrans2D1" presStyleIdx="0" presStyleCnt="0"/>
      <dgm:spPr/>
    </dgm:pt>
    <dgm:pt modelId="{7952BB3A-A59C-460E-BF6F-6346EF5DF480}" type="pres">
      <dgm:prSet presAssocID="{89407F28-4645-4290-A987-5AB745F160F1}" presName="compNode" presStyleCnt="0"/>
      <dgm:spPr/>
    </dgm:pt>
    <dgm:pt modelId="{E5581A3E-17B9-4324-8D79-1D52F5E3D108}" type="pres">
      <dgm:prSet presAssocID="{89407F28-4645-4290-A987-5AB745F160F1}" presName="iconBgRect" presStyleLbl="bgShp" presStyleIdx="5" presStyleCnt="8"/>
      <dgm:spPr/>
    </dgm:pt>
    <dgm:pt modelId="{1E72C3F8-D90C-4964-A072-02D12C313E26}" type="pres">
      <dgm:prSet presAssocID="{89407F28-4645-4290-A987-5AB745F160F1}" presName="iconRect" presStyleLbl="node1" presStyleIdx="5" presStyleCnt="8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Mining Tools"/>
        </a:ext>
      </dgm:extLst>
    </dgm:pt>
    <dgm:pt modelId="{33A27340-ACE8-4F78-8257-548965BA78B0}" type="pres">
      <dgm:prSet presAssocID="{89407F28-4645-4290-A987-5AB745F160F1}" presName="spaceRect" presStyleCnt="0"/>
      <dgm:spPr/>
    </dgm:pt>
    <dgm:pt modelId="{1D2D4B77-D788-4F59-BE20-BEB0312010EA}" type="pres">
      <dgm:prSet presAssocID="{89407F28-4645-4290-A987-5AB745F160F1}" presName="textRect" presStyleLbl="revTx" presStyleIdx="5" presStyleCnt="8">
        <dgm:presLayoutVars>
          <dgm:chMax val="1"/>
          <dgm:chPref val="1"/>
        </dgm:presLayoutVars>
      </dgm:prSet>
      <dgm:spPr/>
    </dgm:pt>
    <dgm:pt modelId="{428DD8B3-F69B-4E48-9197-2675047434D0}" type="pres">
      <dgm:prSet presAssocID="{54A8297B-E329-4AB2-82C9-CF1CF83232C6}" presName="sibTrans" presStyleLbl="sibTrans2D1" presStyleIdx="0" presStyleCnt="0"/>
      <dgm:spPr/>
    </dgm:pt>
    <dgm:pt modelId="{DFB4A19C-3742-4CBC-8551-87B78C1DDA83}" type="pres">
      <dgm:prSet presAssocID="{CD360E57-47B6-4DA0-A720-9FDB4FA48012}" presName="compNode" presStyleCnt="0"/>
      <dgm:spPr/>
    </dgm:pt>
    <dgm:pt modelId="{E0D61371-5DC8-4315-A371-942C098CA8FA}" type="pres">
      <dgm:prSet presAssocID="{CD360E57-47B6-4DA0-A720-9FDB4FA48012}" presName="iconBgRect" presStyleLbl="bgShp" presStyleIdx="6" presStyleCnt="8"/>
      <dgm:spPr>
        <a:solidFill>
          <a:schemeClr val="accent1">
            <a:lumMod val="60000"/>
            <a:lumOff val="40000"/>
          </a:schemeClr>
        </a:solidFill>
      </dgm:spPr>
    </dgm:pt>
    <dgm:pt modelId="{EA6D2E2F-685D-4A74-82CB-A76F04C94DE9}" type="pres">
      <dgm:prSet presAssocID="{CD360E57-47B6-4DA0-A720-9FDB4FA48012}" presName="iconRect" presStyleLbl="node1" presStyleIdx="6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ater"/>
        </a:ext>
      </dgm:extLst>
    </dgm:pt>
    <dgm:pt modelId="{C876793F-6F7E-4666-BE20-C8756E8341D9}" type="pres">
      <dgm:prSet presAssocID="{CD360E57-47B6-4DA0-A720-9FDB4FA48012}" presName="spaceRect" presStyleCnt="0"/>
      <dgm:spPr/>
    </dgm:pt>
    <dgm:pt modelId="{BD34C12F-D778-458A-BB90-970A7560DADC}" type="pres">
      <dgm:prSet presAssocID="{CD360E57-47B6-4DA0-A720-9FDB4FA48012}" presName="textRect" presStyleLbl="revTx" presStyleIdx="6" presStyleCnt="8">
        <dgm:presLayoutVars>
          <dgm:chMax val="1"/>
          <dgm:chPref val="1"/>
        </dgm:presLayoutVars>
      </dgm:prSet>
      <dgm:spPr/>
    </dgm:pt>
    <dgm:pt modelId="{CCC1F789-B26B-43F6-849D-54E794A706D2}" type="pres">
      <dgm:prSet presAssocID="{A11284A1-0B96-4894-A51B-479F19DE5237}" presName="sibTrans" presStyleLbl="sibTrans2D1" presStyleIdx="0" presStyleCnt="0"/>
      <dgm:spPr/>
    </dgm:pt>
    <dgm:pt modelId="{1170C6EC-1C0B-40C5-97B1-4D3F21641AF5}" type="pres">
      <dgm:prSet presAssocID="{93A618B5-C6F6-4E5B-828F-B600ABC130A5}" presName="compNode" presStyleCnt="0"/>
      <dgm:spPr/>
    </dgm:pt>
    <dgm:pt modelId="{DDB61873-EB20-4F5B-98E8-F686EE3F40CD}" type="pres">
      <dgm:prSet presAssocID="{93A618B5-C6F6-4E5B-828F-B600ABC130A5}" presName="iconBgRect" presStyleLbl="bgShp" presStyleIdx="7" presStyleCnt="8"/>
      <dgm:spPr>
        <a:solidFill>
          <a:srgbClr val="C00000"/>
        </a:solidFill>
      </dgm:spPr>
    </dgm:pt>
    <dgm:pt modelId="{6CCC7D58-F1E6-4153-9A5A-184EBE97D559}" type="pres">
      <dgm:prSet presAssocID="{93A618B5-C6F6-4E5B-828F-B600ABC130A5}" presName="iconRect" presStyleLbl="node1" presStyleIdx="7" presStyleCnt="8"/>
      <dgm:spPr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Water"/>
        </a:ext>
      </dgm:extLst>
    </dgm:pt>
    <dgm:pt modelId="{255A6695-5E5E-4968-8F23-0103FADE9A73}" type="pres">
      <dgm:prSet presAssocID="{93A618B5-C6F6-4E5B-828F-B600ABC130A5}" presName="spaceRect" presStyleCnt="0"/>
      <dgm:spPr/>
    </dgm:pt>
    <dgm:pt modelId="{CFE65927-B05E-4C44-B5E1-C3681455EA07}" type="pres">
      <dgm:prSet presAssocID="{93A618B5-C6F6-4E5B-828F-B600ABC130A5}" presName="textRect" presStyleLbl="revTx" presStyleIdx="7" presStyleCnt="8">
        <dgm:presLayoutVars>
          <dgm:chMax val="1"/>
          <dgm:chPref val="1"/>
        </dgm:presLayoutVars>
      </dgm:prSet>
      <dgm:spPr/>
    </dgm:pt>
  </dgm:ptLst>
  <dgm:cxnLst>
    <dgm:cxn modelId="{5B87EA04-852F-4CFA-9E1C-0AA7AEF49556}" srcId="{FFCE052B-0F57-476D-9076-B98C18FF4C75}" destId="{B875D862-C382-471C-8E6B-48977DA1DA57}" srcOrd="4" destOrd="0" parTransId="{FAFE85FF-2A06-4685-A1C3-A0CBF07C8ACF}" sibTransId="{C22EB663-9854-420D-8FF0-B88F79A99B05}"/>
    <dgm:cxn modelId="{6657E118-269B-40DB-A7D4-34BE6E0FDEBF}" srcId="{FFCE052B-0F57-476D-9076-B98C18FF4C75}" destId="{B5692FC5-366C-420F-A8B6-F6790E15C063}" srcOrd="3" destOrd="0" parTransId="{1451EC27-FCA4-40F0-A032-D6527E88515F}" sibTransId="{40014B12-B44D-45D2-9971-2326CA2A6AB1}"/>
    <dgm:cxn modelId="{F507C219-9D9F-4746-A7A1-FED077D4FADE}" type="presOf" srcId="{899D9784-7A43-4564-A37C-C4A92B3DC7C3}" destId="{6CB6660C-B163-4199-9A03-E70FA2D49D47}" srcOrd="0" destOrd="0" presId="urn:microsoft.com/office/officeart/2018/2/layout/IconCircleList"/>
    <dgm:cxn modelId="{C6BB2644-21CB-4D70-8981-4C4C4CE7D144}" type="presOf" srcId="{B5692FC5-366C-420F-A8B6-F6790E15C063}" destId="{EC0457D3-FEBE-4A86-8AFA-28E8C0900638}" srcOrd="0" destOrd="0" presId="urn:microsoft.com/office/officeart/2018/2/layout/IconCircleList"/>
    <dgm:cxn modelId="{3FE52F47-9F42-413A-9430-6966679EBD6D}" type="presOf" srcId="{F6F6EC99-EA47-4240-98C5-92CC88529915}" destId="{E4C02612-DA32-4A84-852F-C196EB66F6BA}" srcOrd="0" destOrd="0" presId="urn:microsoft.com/office/officeart/2018/2/layout/IconCircleList"/>
    <dgm:cxn modelId="{975E0C48-24CE-4D50-8E41-43E03A5BBC9A}" srcId="{FFCE052B-0F57-476D-9076-B98C18FF4C75}" destId="{89407F28-4645-4290-A987-5AB745F160F1}" srcOrd="5" destOrd="0" parTransId="{CF7FFD50-74B5-4183-819E-66DC906909C0}" sibTransId="{54A8297B-E329-4AB2-82C9-CF1CF83232C6}"/>
    <dgm:cxn modelId="{BF2B8C6C-6D79-4A0A-9421-8079315B7F03}" type="presOf" srcId="{54A8297B-E329-4AB2-82C9-CF1CF83232C6}" destId="{428DD8B3-F69B-4E48-9197-2675047434D0}" srcOrd="0" destOrd="0" presId="urn:microsoft.com/office/officeart/2018/2/layout/IconCircleList"/>
    <dgm:cxn modelId="{6AE8274D-FDF7-4D84-B0A4-65DAD6198FCC}" srcId="{FFCE052B-0F57-476D-9076-B98C18FF4C75}" destId="{899D9784-7A43-4564-A37C-C4A92B3DC7C3}" srcOrd="1" destOrd="0" parTransId="{155F35C4-EC13-44DB-9237-9511B7C0D741}" sibTransId="{0E9C3AE5-5181-41F6-A54F-A6D3726C8F47}"/>
    <dgm:cxn modelId="{45720B4E-7B5D-4BBD-9D7C-3E84D051350D}" srcId="{FFCE052B-0F57-476D-9076-B98C18FF4C75}" destId="{CD360E57-47B6-4DA0-A720-9FDB4FA48012}" srcOrd="6" destOrd="0" parTransId="{DCE276BA-D57E-4248-87A7-5A5F09421F9A}" sibTransId="{A11284A1-0B96-4894-A51B-479F19DE5237}"/>
    <dgm:cxn modelId="{FE66FF51-1DD3-462A-A29B-DB04D6F034A7}" type="presOf" srcId="{CD360E57-47B6-4DA0-A720-9FDB4FA48012}" destId="{BD34C12F-D778-458A-BB90-970A7560DADC}" srcOrd="0" destOrd="0" presId="urn:microsoft.com/office/officeart/2018/2/layout/IconCircleList"/>
    <dgm:cxn modelId="{2AC93972-087F-4991-875B-444BF10E9DE6}" type="presOf" srcId="{FD1D8292-3330-46DC-A201-A58375A1B9E6}" destId="{FC8361CA-091C-4D18-9254-B2F2EB0241CB}" srcOrd="0" destOrd="0" presId="urn:microsoft.com/office/officeart/2018/2/layout/IconCircleList"/>
    <dgm:cxn modelId="{EB9BE452-F6FC-45CA-A52A-E41D9C768768}" type="presOf" srcId="{D187DE4B-4D4C-4C46-A04B-FB18F1969239}" destId="{393CFD81-B8D0-4516-9EC0-72A25C5527D6}" srcOrd="0" destOrd="0" presId="urn:microsoft.com/office/officeart/2018/2/layout/IconCircleList"/>
    <dgm:cxn modelId="{E3642978-005F-4637-A4A0-4CE8043DFD89}" srcId="{FFCE052B-0F57-476D-9076-B98C18FF4C75}" destId="{F6F6EC99-EA47-4240-98C5-92CC88529915}" srcOrd="0" destOrd="0" parTransId="{74FE7D0F-941B-4CD5-9955-29C738FCB79F}" sibTransId="{D187DE4B-4D4C-4C46-A04B-FB18F1969239}"/>
    <dgm:cxn modelId="{4BAEB95A-6A2C-4410-9D50-398C570EF5C5}" type="presOf" srcId="{93A618B5-C6F6-4E5B-828F-B600ABC130A5}" destId="{CFE65927-B05E-4C44-B5E1-C3681455EA07}" srcOrd="0" destOrd="0" presId="urn:microsoft.com/office/officeart/2018/2/layout/IconCircleList"/>
    <dgm:cxn modelId="{BB0AE55A-27F9-4EAA-8C94-E11A5E54028E}" type="presOf" srcId="{C22EB663-9854-420D-8FF0-B88F79A99B05}" destId="{E387D19F-4342-465D-90D1-A85D4A6C91DA}" srcOrd="0" destOrd="0" presId="urn:microsoft.com/office/officeart/2018/2/layout/IconCircleList"/>
    <dgm:cxn modelId="{EFA6CA95-BAB8-4E6B-ACB7-6ADE00C0B7B8}" type="presOf" srcId="{B875D862-C382-471C-8E6B-48977DA1DA57}" destId="{D7A74F07-1DDC-4DA1-A50D-49E909F4756F}" srcOrd="0" destOrd="0" presId="urn:microsoft.com/office/officeart/2018/2/layout/IconCircleList"/>
    <dgm:cxn modelId="{2492AE9E-D9D0-4D77-B684-AB8E142D4BB9}" type="presOf" srcId="{E389BBA8-A525-4E77-85ED-CF52361AD4F3}" destId="{FD01587A-6CFF-4652-90D4-4A602281BFE7}" srcOrd="0" destOrd="0" presId="urn:microsoft.com/office/officeart/2018/2/layout/IconCircleList"/>
    <dgm:cxn modelId="{70C611A8-A1EC-4079-8E64-AC0B6BD79758}" type="presOf" srcId="{FFCE052B-0F57-476D-9076-B98C18FF4C75}" destId="{9510A869-1946-4D63-9785-320F262A016D}" srcOrd="0" destOrd="0" presId="urn:microsoft.com/office/officeart/2018/2/layout/IconCircleList"/>
    <dgm:cxn modelId="{0A9D43AE-3F01-4281-BA9F-6A97E1997E12}" srcId="{FFCE052B-0F57-476D-9076-B98C18FF4C75}" destId="{FD1D8292-3330-46DC-A201-A58375A1B9E6}" srcOrd="2" destOrd="0" parTransId="{991C9996-FDDE-4D1A-860F-381BB616A197}" sibTransId="{E389BBA8-A525-4E77-85ED-CF52361AD4F3}"/>
    <dgm:cxn modelId="{31615CBF-AEE4-4D57-AF84-9710056FDBBC}" srcId="{FFCE052B-0F57-476D-9076-B98C18FF4C75}" destId="{93A618B5-C6F6-4E5B-828F-B600ABC130A5}" srcOrd="7" destOrd="0" parTransId="{ABC4CC0E-2A9A-483E-B8E7-088C33A8D360}" sibTransId="{68A6AEA3-78F9-44C4-9A37-3B774AEB1E3B}"/>
    <dgm:cxn modelId="{F4BAA5C7-C7E8-485F-ACC2-FACEDC25C8B6}" type="presOf" srcId="{89407F28-4645-4290-A987-5AB745F160F1}" destId="{1D2D4B77-D788-4F59-BE20-BEB0312010EA}" srcOrd="0" destOrd="0" presId="urn:microsoft.com/office/officeart/2018/2/layout/IconCircleList"/>
    <dgm:cxn modelId="{6F3290CF-39FB-4E57-9C00-65C029E1B24E}" type="presOf" srcId="{A11284A1-0B96-4894-A51B-479F19DE5237}" destId="{CCC1F789-B26B-43F6-849D-54E794A706D2}" srcOrd="0" destOrd="0" presId="urn:microsoft.com/office/officeart/2018/2/layout/IconCircleList"/>
    <dgm:cxn modelId="{E2AE86E0-B215-4E33-BB86-B356185B9687}" type="presOf" srcId="{40014B12-B44D-45D2-9971-2326CA2A6AB1}" destId="{17759E11-2327-4A1F-BEC1-0E3BBF440C86}" srcOrd="0" destOrd="0" presId="urn:microsoft.com/office/officeart/2018/2/layout/IconCircleList"/>
    <dgm:cxn modelId="{B799E8ED-9251-430F-B9E7-F4E08E06DD11}" type="presOf" srcId="{0E9C3AE5-5181-41F6-A54F-A6D3726C8F47}" destId="{486676A9-E39C-424A-B1F8-D9D920601F68}" srcOrd="0" destOrd="0" presId="urn:microsoft.com/office/officeart/2018/2/layout/IconCircleList"/>
    <dgm:cxn modelId="{872C59C8-FFDC-4AC4-9D0C-23900FA112EC}" type="presParOf" srcId="{9510A869-1946-4D63-9785-320F262A016D}" destId="{C90F77E2-C0AD-498D-8FFE-8F76349C6CE9}" srcOrd="0" destOrd="0" presId="urn:microsoft.com/office/officeart/2018/2/layout/IconCircleList"/>
    <dgm:cxn modelId="{A4A2F925-763E-495D-B337-8F8A72EE0A3B}" type="presParOf" srcId="{C90F77E2-C0AD-498D-8FFE-8F76349C6CE9}" destId="{75B967C4-AAB6-40A3-A4CB-413663C5DD07}" srcOrd="0" destOrd="0" presId="urn:microsoft.com/office/officeart/2018/2/layout/IconCircleList"/>
    <dgm:cxn modelId="{BC63DF5C-AF77-485C-99F1-675D7354129A}" type="presParOf" srcId="{75B967C4-AAB6-40A3-A4CB-413663C5DD07}" destId="{C2BF3357-5AC5-496C-887D-CE8E813BA082}" srcOrd="0" destOrd="0" presId="urn:microsoft.com/office/officeart/2018/2/layout/IconCircleList"/>
    <dgm:cxn modelId="{72E49367-A327-4F49-B352-D27C93D97C55}" type="presParOf" srcId="{75B967C4-AAB6-40A3-A4CB-413663C5DD07}" destId="{FF65CF31-BDA5-4ECF-9DAD-FFF7D4A361D4}" srcOrd="1" destOrd="0" presId="urn:microsoft.com/office/officeart/2018/2/layout/IconCircleList"/>
    <dgm:cxn modelId="{41A1C009-14D8-4248-9DF6-E37722CACC36}" type="presParOf" srcId="{75B967C4-AAB6-40A3-A4CB-413663C5DD07}" destId="{81E24C54-5F28-4CBB-8EA5-4D563E3C6B7B}" srcOrd="2" destOrd="0" presId="urn:microsoft.com/office/officeart/2018/2/layout/IconCircleList"/>
    <dgm:cxn modelId="{5AB562F9-4D7F-4839-99F2-4464D9A6E2A3}" type="presParOf" srcId="{75B967C4-AAB6-40A3-A4CB-413663C5DD07}" destId="{E4C02612-DA32-4A84-852F-C196EB66F6BA}" srcOrd="3" destOrd="0" presId="urn:microsoft.com/office/officeart/2018/2/layout/IconCircleList"/>
    <dgm:cxn modelId="{439073DC-62E0-416E-829A-0833F456B8B6}" type="presParOf" srcId="{C90F77E2-C0AD-498D-8FFE-8F76349C6CE9}" destId="{393CFD81-B8D0-4516-9EC0-72A25C5527D6}" srcOrd="1" destOrd="0" presId="urn:microsoft.com/office/officeart/2018/2/layout/IconCircleList"/>
    <dgm:cxn modelId="{6E0FC025-FD6D-479E-A892-AA9D70855E7E}" type="presParOf" srcId="{C90F77E2-C0AD-498D-8FFE-8F76349C6CE9}" destId="{D0EFABDE-A334-4F58-913E-3C7B9F8FBFB1}" srcOrd="2" destOrd="0" presId="urn:microsoft.com/office/officeart/2018/2/layout/IconCircleList"/>
    <dgm:cxn modelId="{7FF318BC-BC20-46FD-A189-F25343DE6E40}" type="presParOf" srcId="{D0EFABDE-A334-4F58-913E-3C7B9F8FBFB1}" destId="{902249DC-21F8-48F6-96C5-76FFF738862C}" srcOrd="0" destOrd="0" presId="urn:microsoft.com/office/officeart/2018/2/layout/IconCircleList"/>
    <dgm:cxn modelId="{A0E847C0-F2CF-4695-8099-FA3B47BEE2C0}" type="presParOf" srcId="{D0EFABDE-A334-4F58-913E-3C7B9F8FBFB1}" destId="{45F9B3D4-EA74-445B-94B9-61A90F3F19DD}" srcOrd="1" destOrd="0" presId="urn:microsoft.com/office/officeart/2018/2/layout/IconCircleList"/>
    <dgm:cxn modelId="{8FBB3FED-FA8A-4B47-950F-2226C8D8D6A1}" type="presParOf" srcId="{D0EFABDE-A334-4F58-913E-3C7B9F8FBFB1}" destId="{C867AE26-E710-4A14-BFEE-2383BDBC321A}" srcOrd="2" destOrd="0" presId="urn:microsoft.com/office/officeart/2018/2/layout/IconCircleList"/>
    <dgm:cxn modelId="{8C87B2FC-188F-4D44-A64F-14938118DFE1}" type="presParOf" srcId="{D0EFABDE-A334-4F58-913E-3C7B9F8FBFB1}" destId="{6CB6660C-B163-4199-9A03-E70FA2D49D47}" srcOrd="3" destOrd="0" presId="urn:microsoft.com/office/officeart/2018/2/layout/IconCircleList"/>
    <dgm:cxn modelId="{4295E2A3-ED48-4105-942F-5195ACDEB695}" type="presParOf" srcId="{C90F77E2-C0AD-498D-8FFE-8F76349C6CE9}" destId="{486676A9-E39C-424A-B1F8-D9D920601F68}" srcOrd="3" destOrd="0" presId="urn:microsoft.com/office/officeart/2018/2/layout/IconCircleList"/>
    <dgm:cxn modelId="{55288CC3-8233-4AE3-829E-11044B970576}" type="presParOf" srcId="{C90F77E2-C0AD-498D-8FFE-8F76349C6CE9}" destId="{B0C9B107-F21E-4CAC-8C00-2A8AF2C9F1C8}" srcOrd="4" destOrd="0" presId="urn:microsoft.com/office/officeart/2018/2/layout/IconCircleList"/>
    <dgm:cxn modelId="{FD5F2443-C320-4EEE-A595-0A05D0FA31CF}" type="presParOf" srcId="{B0C9B107-F21E-4CAC-8C00-2A8AF2C9F1C8}" destId="{C68B8621-BB86-4653-BB70-850E942E8AAA}" srcOrd="0" destOrd="0" presId="urn:microsoft.com/office/officeart/2018/2/layout/IconCircleList"/>
    <dgm:cxn modelId="{6E4C8D3F-CC38-499C-A4C0-4BE755CA3520}" type="presParOf" srcId="{B0C9B107-F21E-4CAC-8C00-2A8AF2C9F1C8}" destId="{84AC8E58-49BA-41A2-91D0-65A988402A07}" srcOrd="1" destOrd="0" presId="urn:microsoft.com/office/officeart/2018/2/layout/IconCircleList"/>
    <dgm:cxn modelId="{0C25D939-EDB7-4964-A5FF-8996EECEC504}" type="presParOf" srcId="{B0C9B107-F21E-4CAC-8C00-2A8AF2C9F1C8}" destId="{C27C79E5-557D-4581-9824-5A1FC921EDE2}" srcOrd="2" destOrd="0" presId="urn:microsoft.com/office/officeart/2018/2/layout/IconCircleList"/>
    <dgm:cxn modelId="{47A0794B-83D5-46CA-8324-C0EF4A675E25}" type="presParOf" srcId="{B0C9B107-F21E-4CAC-8C00-2A8AF2C9F1C8}" destId="{FC8361CA-091C-4D18-9254-B2F2EB0241CB}" srcOrd="3" destOrd="0" presId="urn:microsoft.com/office/officeart/2018/2/layout/IconCircleList"/>
    <dgm:cxn modelId="{500E9A5B-4188-4589-A9D7-9200DBED5BD8}" type="presParOf" srcId="{C90F77E2-C0AD-498D-8FFE-8F76349C6CE9}" destId="{FD01587A-6CFF-4652-90D4-4A602281BFE7}" srcOrd="5" destOrd="0" presId="urn:microsoft.com/office/officeart/2018/2/layout/IconCircleList"/>
    <dgm:cxn modelId="{2C7C5F7B-AD81-47A7-856F-0B9B3FB251D0}" type="presParOf" srcId="{C90F77E2-C0AD-498D-8FFE-8F76349C6CE9}" destId="{8E8A1978-9673-4C4A-B204-2430226E225D}" srcOrd="6" destOrd="0" presId="urn:microsoft.com/office/officeart/2018/2/layout/IconCircleList"/>
    <dgm:cxn modelId="{0E747656-088F-4CF2-A751-C7665E30287E}" type="presParOf" srcId="{8E8A1978-9673-4C4A-B204-2430226E225D}" destId="{17AD0442-EF72-4F90-A696-E388EEE7E48F}" srcOrd="0" destOrd="0" presId="urn:microsoft.com/office/officeart/2018/2/layout/IconCircleList"/>
    <dgm:cxn modelId="{3896482D-B459-4746-8394-63975C51D9D1}" type="presParOf" srcId="{8E8A1978-9673-4C4A-B204-2430226E225D}" destId="{BF518805-60E8-4956-92EB-B2EE3E19D97F}" srcOrd="1" destOrd="0" presId="urn:microsoft.com/office/officeart/2018/2/layout/IconCircleList"/>
    <dgm:cxn modelId="{88920AC2-5AE7-4012-B78C-D1EEE8A5C710}" type="presParOf" srcId="{8E8A1978-9673-4C4A-B204-2430226E225D}" destId="{881F9F8F-E93B-4240-B970-65B144E1F496}" srcOrd="2" destOrd="0" presId="urn:microsoft.com/office/officeart/2018/2/layout/IconCircleList"/>
    <dgm:cxn modelId="{90764D4A-5F3C-4B3D-86C3-A1F17197903A}" type="presParOf" srcId="{8E8A1978-9673-4C4A-B204-2430226E225D}" destId="{EC0457D3-FEBE-4A86-8AFA-28E8C0900638}" srcOrd="3" destOrd="0" presId="urn:microsoft.com/office/officeart/2018/2/layout/IconCircleList"/>
    <dgm:cxn modelId="{55D8B46A-0475-4674-B724-99E448F42D8C}" type="presParOf" srcId="{C90F77E2-C0AD-498D-8FFE-8F76349C6CE9}" destId="{17759E11-2327-4A1F-BEC1-0E3BBF440C86}" srcOrd="7" destOrd="0" presId="urn:microsoft.com/office/officeart/2018/2/layout/IconCircleList"/>
    <dgm:cxn modelId="{EF9EBA06-6C3B-485D-9C7D-9FD0B9E051DE}" type="presParOf" srcId="{C90F77E2-C0AD-498D-8FFE-8F76349C6CE9}" destId="{51234E9F-2942-466F-BCCA-6508CF1B065C}" srcOrd="8" destOrd="0" presId="urn:microsoft.com/office/officeart/2018/2/layout/IconCircleList"/>
    <dgm:cxn modelId="{F6209892-845A-425F-8ED6-4B61D8DFFB29}" type="presParOf" srcId="{51234E9F-2942-466F-BCCA-6508CF1B065C}" destId="{4694EB35-F7C0-4E45-AD00-74FF3255D236}" srcOrd="0" destOrd="0" presId="urn:microsoft.com/office/officeart/2018/2/layout/IconCircleList"/>
    <dgm:cxn modelId="{BE71E3DA-FE9B-46A2-84E3-2D1798462C32}" type="presParOf" srcId="{51234E9F-2942-466F-BCCA-6508CF1B065C}" destId="{2C704C90-3C6A-491E-81EA-E462962E1390}" srcOrd="1" destOrd="0" presId="urn:microsoft.com/office/officeart/2018/2/layout/IconCircleList"/>
    <dgm:cxn modelId="{0E57D7DF-532B-48F5-B7F5-DB80340D2B7C}" type="presParOf" srcId="{51234E9F-2942-466F-BCCA-6508CF1B065C}" destId="{EC9E4308-C9CF-427D-8196-AB7E6DECF8E5}" srcOrd="2" destOrd="0" presId="urn:microsoft.com/office/officeart/2018/2/layout/IconCircleList"/>
    <dgm:cxn modelId="{93050668-F168-4281-975A-9384C9C9570E}" type="presParOf" srcId="{51234E9F-2942-466F-BCCA-6508CF1B065C}" destId="{D7A74F07-1DDC-4DA1-A50D-49E909F4756F}" srcOrd="3" destOrd="0" presId="urn:microsoft.com/office/officeart/2018/2/layout/IconCircleList"/>
    <dgm:cxn modelId="{88C53683-AB83-458C-B0CF-CD98A223172A}" type="presParOf" srcId="{C90F77E2-C0AD-498D-8FFE-8F76349C6CE9}" destId="{E387D19F-4342-465D-90D1-A85D4A6C91DA}" srcOrd="9" destOrd="0" presId="urn:microsoft.com/office/officeart/2018/2/layout/IconCircleList"/>
    <dgm:cxn modelId="{1C427A36-BD7D-4298-B94D-711AB69A4F77}" type="presParOf" srcId="{C90F77E2-C0AD-498D-8FFE-8F76349C6CE9}" destId="{7952BB3A-A59C-460E-BF6F-6346EF5DF480}" srcOrd="10" destOrd="0" presId="urn:microsoft.com/office/officeart/2018/2/layout/IconCircleList"/>
    <dgm:cxn modelId="{837CE124-C589-4F1D-B513-AA4C7E19DF06}" type="presParOf" srcId="{7952BB3A-A59C-460E-BF6F-6346EF5DF480}" destId="{E5581A3E-17B9-4324-8D79-1D52F5E3D108}" srcOrd="0" destOrd="0" presId="urn:microsoft.com/office/officeart/2018/2/layout/IconCircleList"/>
    <dgm:cxn modelId="{DA18101C-48D3-41D9-B830-E542038AAAB0}" type="presParOf" srcId="{7952BB3A-A59C-460E-BF6F-6346EF5DF480}" destId="{1E72C3F8-D90C-4964-A072-02D12C313E26}" srcOrd="1" destOrd="0" presId="urn:microsoft.com/office/officeart/2018/2/layout/IconCircleList"/>
    <dgm:cxn modelId="{5FBE98F3-8CAA-4672-ACAE-99C86FC64616}" type="presParOf" srcId="{7952BB3A-A59C-460E-BF6F-6346EF5DF480}" destId="{33A27340-ACE8-4F78-8257-548965BA78B0}" srcOrd="2" destOrd="0" presId="urn:microsoft.com/office/officeart/2018/2/layout/IconCircleList"/>
    <dgm:cxn modelId="{707F6FE4-39D4-4729-8B27-3FE8306CC85E}" type="presParOf" srcId="{7952BB3A-A59C-460E-BF6F-6346EF5DF480}" destId="{1D2D4B77-D788-4F59-BE20-BEB0312010EA}" srcOrd="3" destOrd="0" presId="urn:microsoft.com/office/officeart/2018/2/layout/IconCircleList"/>
    <dgm:cxn modelId="{66F6A469-E47E-4703-99E1-63724EE2F79C}" type="presParOf" srcId="{C90F77E2-C0AD-498D-8FFE-8F76349C6CE9}" destId="{428DD8B3-F69B-4E48-9197-2675047434D0}" srcOrd="11" destOrd="0" presId="urn:microsoft.com/office/officeart/2018/2/layout/IconCircleList"/>
    <dgm:cxn modelId="{CDA6C09A-CAC0-49DC-B78A-3C1F1A7D494E}" type="presParOf" srcId="{C90F77E2-C0AD-498D-8FFE-8F76349C6CE9}" destId="{DFB4A19C-3742-4CBC-8551-87B78C1DDA83}" srcOrd="12" destOrd="0" presId="urn:microsoft.com/office/officeart/2018/2/layout/IconCircleList"/>
    <dgm:cxn modelId="{F7B7ACE4-26AC-4AE7-8962-A7F0094EA5AF}" type="presParOf" srcId="{DFB4A19C-3742-4CBC-8551-87B78C1DDA83}" destId="{E0D61371-5DC8-4315-A371-942C098CA8FA}" srcOrd="0" destOrd="0" presId="urn:microsoft.com/office/officeart/2018/2/layout/IconCircleList"/>
    <dgm:cxn modelId="{077E2AE0-AA2E-4CA2-B815-CBFEFC4CDCC7}" type="presParOf" srcId="{DFB4A19C-3742-4CBC-8551-87B78C1DDA83}" destId="{EA6D2E2F-685D-4A74-82CB-A76F04C94DE9}" srcOrd="1" destOrd="0" presId="urn:microsoft.com/office/officeart/2018/2/layout/IconCircleList"/>
    <dgm:cxn modelId="{4E09DEB9-B744-4520-BF24-D1B75C0F1FFD}" type="presParOf" srcId="{DFB4A19C-3742-4CBC-8551-87B78C1DDA83}" destId="{C876793F-6F7E-4666-BE20-C8756E8341D9}" srcOrd="2" destOrd="0" presId="urn:microsoft.com/office/officeart/2018/2/layout/IconCircleList"/>
    <dgm:cxn modelId="{13B54DD8-C7DA-44AA-AC7F-555A4E2AB439}" type="presParOf" srcId="{DFB4A19C-3742-4CBC-8551-87B78C1DDA83}" destId="{BD34C12F-D778-458A-BB90-970A7560DADC}" srcOrd="3" destOrd="0" presId="urn:microsoft.com/office/officeart/2018/2/layout/IconCircleList"/>
    <dgm:cxn modelId="{7B9BEEDB-8558-4E12-AC31-1F7C348112A3}" type="presParOf" srcId="{C90F77E2-C0AD-498D-8FFE-8F76349C6CE9}" destId="{CCC1F789-B26B-43F6-849D-54E794A706D2}" srcOrd="13" destOrd="0" presId="urn:microsoft.com/office/officeart/2018/2/layout/IconCircleList"/>
    <dgm:cxn modelId="{7EE54D71-A961-4058-9450-CFE6795EB691}" type="presParOf" srcId="{C90F77E2-C0AD-498D-8FFE-8F76349C6CE9}" destId="{1170C6EC-1C0B-40C5-97B1-4D3F21641AF5}" srcOrd="14" destOrd="0" presId="urn:microsoft.com/office/officeart/2018/2/layout/IconCircleList"/>
    <dgm:cxn modelId="{CE8E3921-D0A7-4BFD-A6DA-AB5265090C84}" type="presParOf" srcId="{1170C6EC-1C0B-40C5-97B1-4D3F21641AF5}" destId="{DDB61873-EB20-4F5B-98E8-F686EE3F40CD}" srcOrd="0" destOrd="0" presId="urn:microsoft.com/office/officeart/2018/2/layout/IconCircleList"/>
    <dgm:cxn modelId="{5490B7F7-E9A7-4E34-A24F-049F229D1F38}" type="presParOf" srcId="{1170C6EC-1C0B-40C5-97B1-4D3F21641AF5}" destId="{6CCC7D58-F1E6-4153-9A5A-184EBE97D559}" srcOrd="1" destOrd="0" presId="urn:microsoft.com/office/officeart/2018/2/layout/IconCircleList"/>
    <dgm:cxn modelId="{7557BF9B-ADA2-4E3B-AE42-C5FC8EF22832}" type="presParOf" srcId="{1170C6EC-1C0B-40C5-97B1-4D3F21641AF5}" destId="{255A6695-5E5E-4968-8F23-0103FADE9A73}" srcOrd="2" destOrd="0" presId="urn:microsoft.com/office/officeart/2018/2/layout/IconCircleList"/>
    <dgm:cxn modelId="{61B1D87F-0AE8-468C-8DDD-DECA4AB3214E}" type="presParOf" srcId="{1170C6EC-1C0B-40C5-97B1-4D3F21641AF5}" destId="{CFE65927-B05E-4C44-B5E1-C3681455EA07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2BF3357-5AC5-496C-887D-CE8E813BA082}">
      <dsp:nvSpPr>
        <dsp:cNvPr id="0" name=""/>
        <dsp:cNvSpPr/>
      </dsp:nvSpPr>
      <dsp:spPr>
        <a:xfrm>
          <a:off x="277020" y="12193"/>
          <a:ext cx="807019" cy="80701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F65CF31-BDA5-4ECF-9DAD-FFF7D4A361D4}">
      <dsp:nvSpPr>
        <dsp:cNvPr id="0" name=""/>
        <dsp:cNvSpPr/>
      </dsp:nvSpPr>
      <dsp:spPr>
        <a:xfrm>
          <a:off x="446494" y="181667"/>
          <a:ext cx="468071" cy="4680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4C02612-DA32-4A84-852F-C196EB66F6BA}">
      <dsp:nvSpPr>
        <dsp:cNvPr id="0" name=""/>
        <dsp:cNvSpPr/>
      </dsp:nvSpPr>
      <dsp:spPr>
        <a:xfrm>
          <a:off x="1256972" y="12193"/>
          <a:ext cx="1902259" cy="807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Food &amp; Beverage (2,022 Ind.)                                   </a:t>
          </a:r>
          <a:r>
            <a:rPr lang="en-US" sz="2400" b="1" kern="1200" dirty="0"/>
            <a:t>21.18%</a:t>
          </a:r>
        </a:p>
      </dsp:txBody>
      <dsp:txXfrm>
        <a:off x="1256972" y="12193"/>
        <a:ext cx="1902259" cy="807019"/>
      </dsp:txXfrm>
    </dsp:sp>
    <dsp:sp modelId="{902249DC-21F8-48F6-96C5-76FFF738862C}">
      <dsp:nvSpPr>
        <dsp:cNvPr id="0" name=""/>
        <dsp:cNvSpPr/>
      </dsp:nvSpPr>
      <dsp:spPr>
        <a:xfrm>
          <a:off x="3490686" y="12193"/>
          <a:ext cx="807019" cy="807019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F9B3D4-EA74-445B-94B9-61A90F3F19DD}">
      <dsp:nvSpPr>
        <dsp:cNvPr id="0" name=""/>
        <dsp:cNvSpPr/>
      </dsp:nvSpPr>
      <dsp:spPr>
        <a:xfrm>
          <a:off x="3660160" y="181667"/>
          <a:ext cx="468071" cy="468071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B6660C-B163-4199-9A03-E70FA2D49D47}">
      <dsp:nvSpPr>
        <dsp:cNvPr id="0" name=""/>
        <dsp:cNvSpPr/>
      </dsp:nvSpPr>
      <dsp:spPr>
        <a:xfrm>
          <a:off x="4470637" y="12193"/>
          <a:ext cx="1902259" cy="807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Textile and Apparel (662 Ind.)                                </a:t>
          </a:r>
          <a:r>
            <a:rPr lang="en-US" sz="2400" b="1" kern="1200" dirty="0"/>
            <a:t>15.76%</a:t>
          </a:r>
        </a:p>
      </dsp:txBody>
      <dsp:txXfrm>
        <a:off x="4470637" y="12193"/>
        <a:ext cx="1902259" cy="807019"/>
      </dsp:txXfrm>
    </dsp:sp>
    <dsp:sp modelId="{C68B8621-BB86-4653-BB70-850E942E8AAA}">
      <dsp:nvSpPr>
        <dsp:cNvPr id="0" name=""/>
        <dsp:cNvSpPr/>
      </dsp:nvSpPr>
      <dsp:spPr>
        <a:xfrm>
          <a:off x="6704351" y="12193"/>
          <a:ext cx="807019" cy="807019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AC8E58-49BA-41A2-91D0-65A988402A07}">
      <dsp:nvSpPr>
        <dsp:cNvPr id="0" name=""/>
        <dsp:cNvSpPr/>
      </dsp:nvSpPr>
      <dsp:spPr>
        <a:xfrm>
          <a:off x="6873825" y="181667"/>
          <a:ext cx="468071" cy="468071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8361CA-091C-4D18-9254-B2F2EB0241CB}">
      <dsp:nvSpPr>
        <dsp:cNvPr id="0" name=""/>
        <dsp:cNvSpPr/>
      </dsp:nvSpPr>
      <dsp:spPr>
        <a:xfrm>
          <a:off x="7684302" y="12193"/>
          <a:ext cx="1902259" cy="807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Plastic and Rubber (441 Ind.)                                </a:t>
          </a:r>
          <a:r>
            <a:rPr lang="en-US" sz="1600" b="1" kern="1200" dirty="0"/>
            <a:t> </a:t>
          </a:r>
          <a:r>
            <a:rPr lang="en-US" sz="2400" b="1" kern="1200" dirty="0"/>
            <a:t>8.84%</a:t>
          </a:r>
        </a:p>
      </dsp:txBody>
      <dsp:txXfrm>
        <a:off x="7684302" y="12193"/>
        <a:ext cx="1902259" cy="807019"/>
      </dsp:txXfrm>
    </dsp:sp>
    <dsp:sp modelId="{17AD0442-EF72-4F90-A696-E388EEE7E48F}">
      <dsp:nvSpPr>
        <dsp:cNvPr id="0" name=""/>
        <dsp:cNvSpPr/>
      </dsp:nvSpPr>
      <dsp:spPr>
        <a:xfrm>
          <a:off x="277020" y="1449098"/>
          <a:ext cx="807019" cy="807019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F518805-60E8-4956-92EB-B2EE3E19D97F}">
      <dsp:nvSpPr>
        <dsp:cNvPr id="0" name=""/>
        <dsp:cNvSpPr/>
      </dsp:nvSpPr>
      <dsp:spPr>
        <a:xfrm>
          <a:off x="446494" y="1618572"/>
          <a:ext cx="468071" cy="468071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0457D3-FEBE-4A86-8AFA-28E8C0900638}">
      <dsp:nvSpPr>
        <dsp:cNvPr id="0" name=""/>
        <dsp:cNvSpPr/>
      </dsp:nvSpPr>
      <dsp:spPr>
        <a:xfrm>
          <a:off x="1256972" y="1449098"/>
          <a:ext cx="1902259" cy="807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Metal (261 Ind.)                                                            </a:t>
          </a:r>
          <a:r>
            <a:rPr lang="en-US" sz="2400" b="1" kern="1200" dirty="0"/>
            <a:t>7.39%</a:t>
          </a:r>
        </a:p>
      </dsp:txBody>
      <dsp:txXfrm>
        <a:off x="1256972" y="1449098"/>
        <a:ext cx="1902259" cy="807019"/>
      </dsp:txXfrm>
    </dsp:sp>
    <dsp:sp modelId="{4694EB35-F7C0-4E45-AD00-74FF3255D236}">
      <dsp:nvSpPr>
        <dsp:cNvPr id="0" name=""/>
        <dsp:cNvSpPr/>
      </dsp:nvSpPr>
      <dsp:spPr>
        <a:xfrm>
          <a:off x="3490686" y="1449098"/>
          <a:ext cx="807019" cy="807019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C704C90-3C6A-491E-81EA-E462962E1390}">
      <dsp:nvSpPr>
        <dsp:cNvPr id="0" name=""/>
        <dsp:cNvSpPr/>
      </dsp:nvSpPr>
      <dsp:spPr>
        <a:xfrm>
          <a:off x="3660160" y="1618572"/>
          <a:ext cx="468071" cy="468071"/>
        </a:xfrm>
        <a:prstGeom prst="rect">
          <a:avLst/>
        </a:prstGeom>
        <a:blipFill>
          <a:blip xmlns:r="http://schemas.openxmlformats.org/officeDocument/2006/relationships"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A74F07-1DDC-4DA1-A50D-49E909F4756F}">
      <dsp:nvSpPr>
        <dsp:cNvPr id="0" name=""/>
        <dsp:cNvSpPr/>
      </dsp:nvSpPr>
      <dsp:spPr>
        <a:xfrm>
          <a:off x="4470637" y="1449098"/>
          <a:ext cx="1902259" cy="807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Non-Metallic Mineral (233 Ind.)                            </a:t>
          </a:r>
          <a:r>
            <a:rPr lang="en-US" sz="2400" b="1" kern="1200" dirty="0"/>
            <a:t>7.24% </a:t>
          </a:r>
        </a:p>
      </dsp:txBody>
      <dsp:txXfrm>
        <a:off x="4470637" y="1449098"/>
        <a:ext cx="1902259" cy="807019"/>
      </dsp:txXfrm>
    </dsp:sp>
    <dsp:sp modelId="{E5581A3E-17B9-4324-8D79-1D52F5E3D108}">
      <dsp:nvSpPr>
        <dsp:cNvPr id="0" name=""/>
        <dsp:cNvSpPr/>
      </dsp:nvSpPr>
      <dsp:spPr>
        <a:xfrm>
          <a:off x="6704351" y="1449098"/>
          <a:ext cx="807019" cy="807019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72C3F8-D90C-4964-A072-02D12C313E26}">
      <dsp:nvSpPr>
        <dsp:cNvPr id="0" name=""/>
        <dsp:cNvSpPr/>
      </dsp:nvSpPr>
      <dsp:spPr>
        <a:xfrm>
          <a:off x="6873825" y="1618572"/>
          <a:ext cx="468071" cy="468071"/>
        </a:xfrm>
        <a:prstGeom prst="rect">
          <a:avLst/>
        </a:prstGeom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2D4B77-D788-4F59-BE20-BEB0312010EA}">
      <dsp:nvSpPr>
        <dsp:cNvPr id="0" name=""/>
        <dsp:cNvSpPr/>
      </dsp:nvSpPr>
      <dsp:spPr>
        <a:xfrm>
          <a:off x="7684302" y="1449098"/>
          <a:ext cx="1902259" cy="807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Refinery and Chemical (255  Ind.)                      </a:t>
          </a:r>
          <a:r>
            <a:rPr lang="en-US" sz="2400" b="1" kern="1200" dirty="0"/>
            <a:t>7.06%</a:t>
          </a:r>
        </a:p>
      </dsp:txBody>
      <dsp:txXfrm>
        <a:off x="7684302" y="1449098"/>
        <a:ext cx="1902259" cy="807019"/>
      </dsp:txXfrm>
    </dsp:sp>
    <dsp:sp modelId="{E0D61371-5DC8-4315-A371-942C098CA8FA}">
      <dsp:nvSpPr>
        <dsp:cNvPr id="0" name=""/>
        <dsp:cNvSpPr/>
      </dsp:nvSpPr>
      <dsp:spPr>
        <a:xfrm>
          <a:off x="277020" y="2886004"/>
          <a:ext cx="807019" cy="807019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6D2E2F-685D-4A74-82CB-A76F04C94DE9}">
      <dsp:nvSpPr>
        <dsp:cNvPr id="0" name=""/>
        <dsp:cNvSpPr/>
      </dsp:nvSpPr>
      <dsp:spPr>
        <a:xfrm>
          <a:off x="446494" y="3055478"/>
          <a:ext cx="468071" cy="468071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D34C12F-D778-458A-BB90-970A7560DADC}">
      <dsp:nvSpPr>
        <dsp:cNvPr id="0" name=""/>
        <dsp:cNvSpPr/>
      </dsp:nvSpPr>
      <dsp:spPr>
        <a:xfrm>
          <a:off x="1256972" y="2886004"/>
          <a:ext cx="1902259" cy="807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7112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600" kern="1200" dirty="0"/>
            <a:t>National Water Supply  &amp; Drainage Boad      </a:t>
          </a:r>
          <a:r>
            <a:rPr lang="en-US" sz="2400" b="1" kern="1200" dirty="0"/>
            <a:t>7.85%</a:t>
          </a:r>
        </a:p>
      </dsp:txBody>
      <dsp:txXfrm>
        <a:off x="1256972" y="2886004"/>
        <a:ext cx="1902259" cy="807019"/>
      </dsp:txXfrm>
    </dsp:sp>
    <dsp:sp modelId="{DDB61873-EB20-4F5B-98E8-F686EE3F40CD}">
      <dsp:nvSpPr>
        <dsp:cNvPr id="0" name=""/>
        <dsp:cNvSpPr/>
      </dsp:nvSpPr>
      <dsp:spPr>
        <a:xfrm>
          <a:off x="3490686" y="2886004"/>
          <a:ext cx="807019" cy="807019"/>
        </a:xfrm>
        <a:prstGeom prst="ellipse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CCC7D58-F1E6-4153-9A5A-184EBE97D559}">
      <dsp:nvSpPr>
        <dsp:cNvPr id="0" name=""/>
        <dsp:cNvSpPr/>
      </dsp:nvSpPr>
      <dsp:spPr>
        <a:xfrm>
          <a:off x="3660160" y="3055478"/>
          <a:ext cx="468071" cy="468071"/>
        </a:xfrm>
        <a:prstGeom prst="rect">
          <a:avLst/>
        </a:prstGeom>
        <a:blipFill>
          <a:blip xmlns:r="http://schemas.openxmlformats.org/officeDocument/2006/relationships"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a:blipFill>
        <a:ln w="1905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E65927-B05E-4C44-B5E1-C3681455EA07}">
      <dsp:nvSpPr>
        <dsp:cNvPr id="0" name=""/>
        <dsp:cNvSpPr/>
      </dsp:nvSpPr>
      <dsp:spPr>
        <a:xfrm>
          <a:off x="4470637" y="2886004"/>
          <a:ext cx="1902259" cy="80701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Other </a:t>
          </a:r>
        </a:p>
        <a:p>
          <a:pPr marL="0" lvl="0" indent="0" algn="l" defTabSz="9779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b="1" kern="1200" dirty="0"/>
            <a:t>25%</a:t>
          </a:r>
        </a:p>
      </dsp:txBody>
      <dsp:txXfrm>
        <a:off x="4470637" y="2886004"/>
        <a:ext cx="1902259" cy="80701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6EBBF7-1F89-9888-21EE-0098194CE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4E481E-0FD4-EC6C-8F63-1446D2C2E0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7EC9A1-389B-C6AE-A05E-D4E8AD96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A5B497-671A-7147-8E33-34AE5F2AC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06EBA6-4656-8FFD-A56D-98105A38C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50356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BE6804-A4E7-3DC1-7580-2AA4762C9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BC6AF4-43B6-351A-584F-55EC1C22E7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770CE6-B7B1-7B48-6006-517825FDE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8127C-671F-68E3-683F-7CEA0578E5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BD8DA9-ABA6-3C71-9C08-20EE44157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492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AB1099-6C8C-EB5B-9413-BDCD1366B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C51D35-E95D-1E7E-E150-6E6CAB5C7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3A3D24-F94D-79CC-FEFD-487B75DED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CAF9FC-BA9D-4129-B670-2535E6F03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E1E836-C7FF-785F-7B47-16499736B3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71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BB20F-3FCB-9DDD-742E-3D505A01A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EF8CCA-73C6-8E88-FCBD-8B9D4574FD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CAD8B3-EC9B-A70A-B10D-FCF088FD24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E4D91B-01A1-E320-2B99-8586CCEB1D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94625D-9DFE-4539-022E-31E60CB17A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FC1D02-781D-23E7-91E3-FC8A179F6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7367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8F6E3-28D6-CBF7-81D6-3DABF9CF1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5AF44C-031D-B74C-A273-C65C062C9A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8C995B8-8DF9-C185-6E34-D1D169B287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040CB77-DA51-EB9B-AF25-98DD54C07A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B11914F-689B-3C77-9DEB-5E7148759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0215E4-0C3F-E4AD-A5AD-242FF52DC1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E1EAEB9-427C-ABC4-21E1-11CBA02B2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F0B5952-4ACD-4A43-FFCC-FB8C097E15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0953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A0068-29A8-441A-B57C-6E226E2703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81C3F3-CF2B-7691-AEB3-EF05CB6C1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257026-9FAB-3168-FEBE-DA23AD25C8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EA39623-D191-BA2D-E874-A8F33A99A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55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6DB39F-0E8A-B109-E2C9-D1E2C8EE5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6C70C2E-02A5-39C3-F8E6-B67C9AD1E8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C9F107-BCD0-83A5-279F-F667552960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1137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688B2-F0E6-2D69-92B4-2B03A0450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816F6-D17C-AEA9-BA92-2D7EC3ED93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72E711-3796-5307-08F3-2DC3F4F44A0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C5E37B0-EDF6-35A6-7896-E61F37D639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87DB9CE-314F-8A83-9C65-64A4C3A9A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CEF581-735F-DF35-5B93-75482F912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5371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6C86D-57AA-4117-303B-4063634AE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2B05ED3-A818-71AE-6F92-92376B810EC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32448C4-0393-7F6B-8087-2AE074F190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4261FA-90C4-4420-3927-33F9A6438E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2F1434-CBC9-E583-DEBF-86C9128EC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A1B8FF-4FBA-46FD-A40C-C7B14FFEF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5686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32647A-10ED-6551-CE50-5A59E6FD38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E69825-8CDB-A7F5-FAFB-9A652F89F6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C0701D-59CC-C6DB-B2EA-877136E03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E7627F-04F2-3496-9651-EC096F05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63BEBC-D807-FB8C-7EDB-85D2334AA2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925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BED2B66-6D51-09A2-4212-BF8F3454A24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141C35-FE65-5713-4A99-CED2D962F5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4F39C-3585-FED9-925D-C8D8B9DE3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8B9483-D9F5-789B-4593-8A5D5334A3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4CE42-4BD4-3A6D-C08B-ACB545021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2991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68B419E-F26A-6371-EEE3-82970BB5AB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978200-1E9E-3C74-9668-1F0E3A1C39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16711C-A32B-5C69-435E-9580E1D852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72C07CF-4D6D-4962-834A-0C3525DBC281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3CED3C-0304-F7FC-88C6-5B2F284187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441A51-0EF3-0DD8-64E6-4170A0172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28F866D-B600-419A-BE9C-56BE695244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761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9.png"/><Relationship Id="rId7" Type="http://schemas.openxmlformats.org/officeDocument/2006/relationships/image" Target="../media/image5.sv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7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14.tmp"/><Relationship Id="rId4" Type="http://schemas.openxmlformats.org/officeDocument/2006/relationships/image" Target="../media/image11.png"/><Relationship Id="rId9" Type="http://schemas.openxmlformats.org/officeDocument/2006/relationships/image" Target="../media/image13.tm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13" Type="http://schemas.openxmlformats.org/officeDocument/2006/relationships/diagramColors" Target="../diagrams/colors1.xml"/><Relationship Id="rId3" Type="http://schemas.openxmlformats.org/officeDocument/2006/relationships/image" Target="../media/image9.png"/><Relationship Id="rId7" Type="http://schemas.openxmlformats.org/officeDocument/2006/relationships/image" Target="../media/image5.svg"/><Relationship Id="rId12" Type="http://schemas.openxmlformats.org/officeDocument/2006/relationships/diagramQuickStyle" Target="../diagrams/quickStyle1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diagramLayout" Target="../diagrams/layout1.xml"/><Relationship Id="rId5" Type="http://schemas.openxmlformats.org/officeDocument/2006/relationships/image" Target="../media/image11.png"/><Relationship Id="rId10" Type="http://schemas.openxmlformats.org/officeDocument/2006/relationships/diagramData" Target="../diagrams/data1.xml"/><Relationship Id="rId4" Type="http://schemas.openxmlformats.org/officeDocument/2006/relationships/image" Target="../media/image10.png"/><Relationship Id="rId9" Type="http://schemas.openxmlformats.org/officeDocument/2006/relationships/image" Target="../media/image12.png"/><Relationship Id="rId14" Type="http://schemas.microsoft.com/office/2007/relationships/diagramDrawing" Target="../diagrams/drawing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11.png"/><Relationship Id="rId7" Type="http://schemas.openxmlformats.org/officeDocument/2006/relationships/image" Target="../media/image10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10" Type="http://schemas.openxmlformats.org/officeDocument/2006/relationships/image" Target="../media/image7.jpg"/><Relationship Id="rId4" Type="http://schemas.openxmlformats.org/officeDocument/2006/relationships/image" Target="../media/image30.tmp"/><Relationship Id="rId9" Type="http://schemas.openxmlformats.org/officeDocument/2006/relationships/image" Target="../media/image5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1.tmp"/><Relationship Id="rId7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png"/><Relationship Id="rId5" Type="http://schemas.openxmlformats.org/officeDocument/2006/relationships/image" Target="../media/image5.svg"/><Relationship Id="rId10" Type="http://schemas.openxmlformats.org/officeDocument/2006/relationships/image" Target="../media/image7.jpg"/><Relationship Id="rId4" Type="http://schemas.openxmlformats.org/officeDocument/2006/relationships/image" Target="../media/image4.png"/><Relationship Id="rId9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12.png"/><Relationship Id="rId7" Type="http://schemas.openxmlformats.org/officeDocument/2006/relationships/image" Target="../media/image11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7.jpg"/><Relationship Id="rId4" Type="http://schemas.openxmlformats.org/officeDocument/2006/relationships/chart" Target="../charts/chart1.xml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3" Type="http://schemas.openxmlformats.org/officeDocument/2006/relationships/image" Target="../media/image9.png"/><Relationship Id="rId7" Type="http://schemas.openxmlformats.org/officeDocument/2006/relationships/chart" Target="../charts/chart2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1.png"/><Relationship Id="rId5" Type="http://schemas.openxmlformats.org/officeDocument/2006/relationships/image" Target="../media/image7.jpg"/><Relationship Id="rId10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2.png"/><Relationship Id="rId7" Type="http://schemas.openxmlformats.org/officeDocument/2006/relationships/image" Target="../media/image5.sv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.png"/><Relationship Id="rId11" Type="http://schemas.openxmlformats.org/officeDocument/2006/relationships/image" Target="../media/image7.jpg"/><Relationship Id="rId5" Type="http://schemas.openxmlformats.org/officeDocument/2006/relationships/chart" Target="../charts/chart5.xml"/><Relationship Id="rId10" Type="http://schemas.openxmlformats.org/officeDocument/2006/relationships/image" Target="../media/image10.png"/><Relationship Id="rId4" Type="http://schemas.openxmlformats.org/officeDocument/2006/relationships/chart" Target="../charts/chart4.xml"/><Relationship Id="rId9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3" Type="http://schemas.openxmlformats.org/officeDocument/2006/relationships/image" Target="../media/image9.png"/><Relationship Id="rId7" Type="http://schemas.openxmlformats.org/officeDocument/2006/relationships/chart" Target="../charts/chart6.xm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png"/><Relationship Id="rId11" Type="http://schemas.openxmlformats.org/officeDocument/2006/relationships/image" Target="../media/image11.png"/><Relationship Id="rId5" Type="http://schemas.openxmlformats.org/officeDocument/2006/relationships/image" Target="../media/image7.jpg"/><Relationship Id="rId10" Type="http://schemas.openxmlformats.org/officeDocument/2006/relationships/image" Target="../media/image5.svg"/><Relationship Id="rId4" Type="http://schemas.openxmlformats.org/officeDocument/2006/relationships/image" Target="../media/image10.png"/><Relationship Id="rId9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33.png"/><Relationship Id="rId7" Type="http://schemas.openxmlformats.org/officeDocument/2006/relationships/image" Target="../media/image10.png"/><Relationship Id="rId12" Type="http://schemas.openxmlformats.org/officeDocument/2006/relationships/image" Target="../media/image1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1.png"/><Relationship Id="rId5" Type="http://schemas.openxmlformats.org/officeDocument/2006/relationships/image" Target="../media/image35.png"/><Relationship Id="rId10" Type="http://schemas.openxmlformats.org/officeDocument/2006/relationships/image" Target="../media/image7.jpg"/><Relationship Id="rId4" Type="http://schemas.openxmlformats.org/officeDocument/2006/relationships/image" Target="../media/image34.svg"/><Relationship Id="rId9" Type="http://schemas.openxmlformats.org/officeDocument/2006/relationships/image" Target="../media/image5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9.png"/><Relationship Id="rId7" Type="http://schemas.openxmlformats.org/officeDocument/2006/relationships/image" Target="../media/image7.jpg"/><Relationship Id="rId2" Type="http://schemas.openxmlformats.org/officeDocument/2006/relationships/image" Target="../media/image36.tmp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0.png"/><Relationship Id="rId7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2DE0B9D-E156-F781-5E09-F27857B88F62}"/>
              </a:ext>
            </a:extLst>
          </p:cNvPr>
          <p:cNvSpPr/>
          <p:nvPr/>
        </p:nvSpPr>
        <p:spPr>
          <a:xfrm>
            <a:off x="7517" y="1602211"/>
            <a:ext cx="12176967" cy="5272627"/>
          </a:xfrm>
          <a:prstGeom prst="rect">
            <a:avLst/>
          </a:prstGeom>
          <a:solidFill>
            <a:srgbClr val="0012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97"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570687" y="2165334"/>
            <a:ext cx="6668313" cy="584900"/>
          </a:xfrm>
          <a:prstGeom prst="rect">
            <a:avLst/>
          </a:prstGeom>
        </p:spPr>
        <p:txBody>
          <a:bodyPr vert="horz" wrap="square" lIns="0" tIns="21141" rIns="0" bIns="0" rtlCol="0" anchor="ctr">
            <a:spAutoFit/>
          </a:bodyPr>
          <a:lstStyle/>
          <a:p>
            <a:pPr marL="16913">
              <a:lnSpc>
                <a:spcPct val="100000"/>
              </a:lnSpc>
              <a:spcBef>
                <a:spcPts val="166"/>
              </a:spcBef>
            </a:pPr>
            <a:r>
              <a:rPr sz="3662" b="1" dirty="0">
                <a:solidFill>
                  <a:srgbClr val="FFCC0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SE</a:t>
            </a:r>
            <a:r>
              <a:rPr lang="en-US" sz="3662" b="1" dirty="0">
                <a:solidFill>
                  <a:srgbClr val="FFCC0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SSION</a:t>
            </a:r>
            <a:r>
              <a:rPr sz="3662" b="1" spc="7" dirty="0">
                <a:solidFill>
                  <a:srgbClr val="FFCC0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sz="3662" b="1" spc="-67" dirty="0">
                <a:solidFill>
                  <a:srgbClr val="FFCC0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2</a:t>
            </a:r>
            <a:r>
              <a:rPr lang="en-US" sz="3662" b="1" spc="-67" dirty="0">
                <a:solidFill>
                  <a:srgbClr val="FFCC03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PRESENTATION </a:t>
            </a:r>
            <a:endParaRPr sz="3662" b="1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body" idx="1"/>
          </p:nvPr>
        </p:nvSpPr>
        <p:spPr>
          <a:xfrm>
            <a:off x="587597" y="3288578"/>
            <a:ext cx="9233538" cy="1007092"/>
          </a:xfrm>
          <a:prstGeom prst="rect">
            <a:avLst/>
          </a:prstGeom>
        </p:spPr>
        <p:txBody>
          <a:bodyPr vert="horz" wrap="square" lIns="0" tIns="16912" rIns="0" bIns="0" rtlCol="0">
            <a:spAutoFit/>
          </a:bodyPr>
          <a:lstStyle/>
          <a:p>
            <a:pPr marL="0" indent="0">
              <a:lnSpc>
                <a:spcPct val="100000"/>
              </a:lnSpc>
              <a:spcBef>
                <a:spcPts val="133"/>
              </a:spcBef>
              <a:buNone/>
            </a:pPr>
            <a:r>
              <a:rPr lang="en-US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Industry Sector Energy Usage and GHG Emissions</a:t>
            </a:r>
            <a:endParaRPr b="1" spc="-13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2231"/>
              </a:spcBef>
              <a:buNone/>
            </a:pPr>
            <a:r>
              <a:rPr lang="en-US" sz="18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Dr. </a:t>
            </a:r>
            <a:r>
              <a:rPr lang="en-US" sz="1800" b="1" dirty="0" err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Jagathdeva</a:t>
            </a:r>
            <a:r>
              <a:rPr lang="en-US" sz="1800" b="1" dirty="0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800" b="1" dirty="0" err="1">
                <a:solidFill>
                  <a:schemeClr val="bg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Vidanagama</a:t>
            </a:r>
            <a:endParaRPr sz="1800" b="1" dirty="0">
              <a:solidFill>
                <a:schemeClr val="bg1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4" name="object 1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218224" y="4937905"/>
            <a:ext cx="7966258" cy="1917625"/>
          </a:xfrm>
          <a:prstGeom prst="rect">
            <a:avLst/>
          </a:prstGeom>
        </p:spPr>
      </p:pic>
      <p:grpSp>
        <p:nvGrpSpPr>
          <p:cNvPr id="18" name="object 4">
            <a:extLst>
              <a:ext uri="{FF2B5EF4-FFF2-40B4-BE49-F238E27FC236}">
                <a16:creationId xmlns:a16="http://schemas.microsoft.com/office/drawing/2014/main" id="{F4FEF192-4BBB-AD7B-5BC6-B4353315BE9A}"/>
              </a:ext>
            </a:extLst>
          </p:cNvPr>
          <p:cNvGrpSpPr/>
          <p:nvPr/>
        </p:nvGrpSpPr>
        <p:grpSpPr>
          <a:xfrm>
            <a:off x="587597" y="567621"/>
            <a:ext cx="1247293" cy="672270"/>
            <a:chOff x="435597" y="426241"/>
            <a:chExt cx="936625" cy="504825"/>
          </a:xfrm>
        </p:grpSpPr>
        <p:sp>
          <p:nvSpPr>
            <p:cNvPr id="19" name="object 5">
              <a:extLst>
                <a:ext uri="{FF2B5EF4-FFF2-40B4-BE49-F238E27FC236}">
                  <a16:creationId xmlns:a16="http://schemas.microsoft.com/office/drawing/2014/main" id="{3A0A1BFD-A9CB-C9EF-1E80-EB2A2C7C5C3D}"/>
                </a:ext>
              </a:extLst>
            </p:cNvPr>
            <p:cNvSpPr/>
            <p:nvPr/>
          </p:nvSpPr>
          <p:spPr>
            <a:xfrm>
              <a:off x="1130731" y="588416"/>
              <a:ext cx="26034" cy="130175"/>
            </a:xfrm>
            <a:custGeom>
              <a:avLst/>
              <a:gdLst/>
              <a:ahLst/>
              <a:cxnLst/>
              <a:rect l="l" t="t" r="r" b="b"/>
              <a:pathLst>
                <a:path w="26034" h="130175">
                  <a:moveTo>
                    <a:pt x="25412" y="0"/>
                  </a:moveTo>
                  <a:lnTo>
                    <a:pt x="0" y="0"/>
                  </a:lnTo>
                  <a:lnTo>
                    <a:pt x="0" y="130060"/>
                  </a:lnTo>
                  <a:lnTo>
                    <a:pt x="25412" y="130060"/>
                  </a:lnTo>
                  <a:lnTo>
                    <a:pt x="25412" y="0"/>
                  </a:lnTo>
                  <a:close/>
                </a:path>
              </a:pathLst>
            </a:custGeom>
            <a:solidFill>
              <a:srgbClr val="00125C"/>
            </a:solidFill>
          </p:spPr>
          <p:txBody>
            <a:bodyPr wrap="square" lIns="0" tIns="0" rIns="0" bIns="0" rtlCol="0"/>
            <a:lstStyle/>
            <a:p>
              <a:endParaRPr sz="2397"/>
            </a:p>
          </p:txBody>
        </p:sp>
        <p:pic>
          <p:nvPicPr>
            <p:cNvPr id="20" name="object 6">
              <a:extLst>
                <a:ext uri="{FF2B5EF4-FFF2-40B4-BE49-F238E27FC236}">
                  <a16:creationId xmlns:a16="http://schemas.microsoft.com/office/drawing/2014/main" id="{8ECE7C35-2A3C-70C5-DB91-DBF014EAA844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35597" y="426241"/>
              <a:ext cx="936546" cy="504223"/>
            </a:xfrm>
            <a:prstGeom prst="rect">
              <a:avLst/>
            </a:prstGeom>
          </p:spPr>
        </p:pic>
      </p:grpSp>
      <p:sp>
        <p:nvSpPr>
          <p:cNvPr id="22" name="object 8">
            <a:extLst>
              <a:ext uri="{FF2B5EF4-FFF2-40B4-BE49-F238E27FC236}">
                <a16:creationId xmlns:a16="http://schemas.microsoft.com/office/drawing/2014/main" id="{E8CA1C20-994D-A58A-D66B-DDD0155A7585}"/>
              </a:ext>
            </a:extLst>
          </p:cNvPr>
          <p:cNvSpPr txBox="1"/>
          <p:nvPr/>
        </p:nvSpPr>
        <p:spPr>
          <a:xfrm>
            <a:off x="9044008" y="557117"/>
            <a:ext cx="777127" cy="128883"/>
          </a:xfrm>
          <a:prstGeom prst="rect">
            <a:avLst/>
          </a:prstGeom>
        </p:spPr>
        <p:txBody>
          <a:bodyPr vert="horz" wrap="square" lIns="0" tIns="16067" rIns="0" bIns="0" rtlCol="0">
            <a:spAutoFit/>
          </a:bodyPr>
          <a:lstStyle/>
          <a:p>
            <a:pPr marL="16913">
              <a:spcBef>
                <a:spcPts val="127"/>
              </a:spcBef>
            </a:pPr>
            <a:r>
              <a:rPr sz="732" spc="-13" dirty="0">
                <a:latin typeface="Noto Sans"/>
                <a:cs typeface="Noto Sans"/>
              </a:rPr>
              <a:t>Implemented</a:t>
            </a:r>
            <a:r>
              <a:rPr sz="732" spc="93" dirty="0">
                <a:latin typeface="Noto Sans"/>
                <a:cs typeface="Noto Sans"/>
              </a:rPr>
              <a:t> </a:t>
            </a:r>
            <a:r>
              <a:rPr sz="732" spc="-33" dirty="0">
                <a:latin typeface="Noto Sans"/>
                <a:cs typeface="Noto Sans"/>
              </a:rPr>
              <a:t>by:</a:t>
            </a:r>
            <a:endParaRPr sz="732">
              <a:latin typeface="Noto Sans"/>
              <a:cs typeface="Noto Sans"/>
            </a:endParaRPr>
          </a:p>
        </p:txBody>
      </p:sp>
      <p:pic>
        <p:nvPicPr>
          <p:cNvPr id="23" name="Imagen 22">
            <a:extLst>
              <a:ext uri="{FF2B5EF4-FFF2-40B4-BE49-F238E27FC236}">
                <a16:creationId xmlns:a16="http://schemas.microsoft.com/office/drawing/2014/main" id="{D6381D89-E959-10B8-E43C-4C5E37E24C2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549" y="5620300"/>
            <a:ext cx="2619210" cy="852942"/>
          </a:xfrm>
          <a:prstGeom prst="rect">
            <a:avLst/>
          </a:prstGeom>
        </p:spPr>
      </p:pic>
      <p:pic>
        <p:nvPicPr>
          <p:cNvPr id="24" name="Gráfico 23">
            <a:extLst>
              <a:ext uri="{FF2B5EF4-FFF2-40B4-BE49-F238E27FC236}">
                <a16:creationId xmlns:a16="http://schemas.microsoft.com/office/drawing/2014/main" id="{95A4CEE4-3A0E-656C-300E-AAE2B3E8F1D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937292" y="660766"/>
            <a:ext cx="2778724" cy="709893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447EC1F-0B9A-0CB0-2F9B-62DC3FDF8E8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7358" y="702563"/>
            <a:ext cx="723476" cy="73343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2F4C34D-6084-A959-150A-88D1EA9CCB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344" y="395217"/>
            <a:ext cx="657311" cy="890973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" descr="100 companies are responsible for 71% of GHG emissions">
            <a:extLst>
              <a:ext uri="{FF2B5EF4-FFF2-40B4-BE49-F238E27FC236}">
                <a16:creationId xmlns:a16="http://schemas.microsoft.com/office/drawing/2014/main" id="{D88E47D0-705D-6E90-22DF-B6A38A8D94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 amt="2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5054"/>
            <a:ext cx="12282226" cy="479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7C6995C-A950-01F4-5DCA-5B45BCA24CA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601B4530-9F96-8F6B-D47C-475F7A3CF2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1026" name="Picture 2" descr="100 companies are responsible for 71% of GHG emissions">
            <a:extLst>
              <a:ext uri="{FF2B5EF4-FFF2-40B4-BE49-F238E27FC236}">
                <a16:creationId xmlns:a16="http://schemas.microsoft.com/office/drawing/2014/main" id="{F938CE24-1128-5136-A6AB-BABB8FB3BA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8607" y="1607345"/>
            <a:ext cx="4279376" cy="1671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36ACADB7-9C51-CC50-2C66-1FE128D5666E}"/>
              </a:ext>
            </a:extLst>
          </p:cNvPr>
          <p:cNvSpPr/>
          <p:nvPr/>
        </p:nvSpPr>
        <p:spPr>
          <a:xfrm>
            <a:off x="2195563" y="4275088"/>
            <a:ext cx="1685427" cy="1067895"/>
          </a:xfrm>
          <a:prstGeom prst="roundRect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</a:t>
            </a:r>
            <a:r>
              <a:rPr lang="en-US" sz="2400" dirty="0"/>
              <a:t>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41BB8488-1BD4-652A-68E1-F4C30A63D9A4}"/>
              </a:ext>
            </a:extLst>
          </p:cNvPr>
          <p:cNvSpPr/>
          <p:nvPr/>
        </p:nvSpPr>
        <p:spPr>
          <a:xfrm>
            <a:off x="4580881" y="4275088"/>
            <a:ext cx="2542426" cy="1067895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Industrial Processes and Product Use </a:t>
            </a:r>
          </a:p>
          <a:p>
            <a:pPr algn="ctr"/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(IPPU)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254CFBE-79E0-79F0-F48A-57F56C60620E}"/>
              </a:ext>
            </a:extLst>
          </p:cNvPr>
          <p:cNvSpPr/>
          <p:nvPr/>
        </p:nvSpPr>
        <p:spPr>
          <a:xfrm>
            <a:off x="7823199" y="4290260"/>
            <a:ext cx="2276111" cy="1052723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Waste </a:t>
            </a:r>
          </a:p>
          <a:p>
            <a:pPr algn="ctr"/>
            <a:r>
              <a:rPr lang="en-US" dirty="0"/>
              <a:t>Management 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0AD18FB-A350-89A3-3F92-63F81E805796}"/>
              </a:ext>
            </a:extLst>
          </p:cNvPr>
          <p:cNvSpPr txBox="1"/>
          <p:nvPr/>
        </p:nvSpPr>
        <p:spPr>
          <a:xfrm>
            <a:off x="2195563" y="3438853"/>
            <a:ext cx="7903748" cy="40011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accent3">
                    <a:lumMod val="50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GHG Emissions sources according to the IPCC Methodologies </a:t>
            </a:r>
          </a:p>
        </p:txBody>
      </p:sp>
      <p:sp>
        <p:nvSpPr>
          <p:cNvPr id="18" name="object 5">
            <a:extLst>
              <a:ext uri="{FF2B5EF4-FFF2-40B4-BE49-F238E27FC236}">
                <a16:creationId xmlns:a16="http://schemas.microsoft.com/office/drawing/2014/main" id="{65045017-8E68-3C18-96A8-C254AB36DCFB}"/>
              </a:ext>
            </a:extLst>
          </p:cNvPr>
          <p:cNvSpPr txBox="1">
            <a:spLocks/>
          </p:cNvSpPr>
          <p:nvPr/>
        </p:nvSpPr>
        <p:spPr>
          <a:xfrm>
            <a:off x="3342882" y="1125534"/>
            <a:ext cx="5930826" cy="44371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2700" rIns="0" bIns="0" rtlCol="0">
            <a:spAutoFit/>
          </a:bodyPr>
          <a:lstStyle>
            <a:lvl1pPr>
              <a:defRPr sz="1600" b="1" i="0">
                <a:solidFill>
                  <a:srgbClr val="00125C"/>
                </a:solidFill>
                <a:latin typeface="Noto Sans Black"/>
                <a:ea typeface="+mj-ea"/>
                <a:cs typeface="Noto Sans Black"/>
              </a:defRPr>
            </a:lvl1pPr>
          </a:lstStyle>
          <a:p>
            <a:pPr marL="12700" marR="0" lvl="0" indent="0" defTabSz="914400" eaLnBrk="1" fontAlgn="auto" latinLnBrk="0" hangingPunct="1">
              <a:lnSpc>
                <a:spcPct val="100000"/>
              </a:lnSpc>
              <a:spcBef>
                <a:spcPts val="8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-10" normalizeH="0" baseline="0" noProof="0" dirty="0">
                <a:ln>
                  <a:noFill/>
                </a:ln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Noto Sans Black"/>
                <a:ea typeface="+mj-ea"/>
                <a:cs typeface="Noto Sans Black"/>
              </a:rPr>
              <a:t>Industry Sector GHG Emissions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chemeClr val="accent3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Noto Sans Black"/>
              <a:ea typeface="+mj-ea"/>
              <a:cs typeface="Noto Sans Black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1BCD995A-3380-89DD-6AA4-93D6A9150E0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86" y="268078"/>
            <a:ext cx="449019" cy="628015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64445" y="5245894"/>
            <a:ext cx="6720037" cy="160977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C2C724-10F9-1DD1-2D6E-81A60E61D7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93779B44-16A5-4CF3-24B1-6606D7276D81}"/>
              </a:ext>
            </a:extLst>
          </p:cNvPr>
          <p:cNvSpPr/>
          <p:nvPr/>
        </p:nvSpPr>
        <p:spPr>
          <a:xfrm>
            <a:off x="0" y="970384"/>
            <a:ext cx="12192000" cy="4963885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B379A0CE-A261-EC53-4355-F8DAF0469D96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7" name="object 7">
            <a:extLst>
              <a:ext uri="{FF2B5EF4-FFF2-40B4-BE49-F238E27FC236}">
                <a16:creationId xmlns:a16="http://schemas.microsoft.com/office/drawing/2014/main" id="{37BDFAE5-4BB1-8D85-14B2-3041E542681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1FE24FD4-F80A-3F68-F6E1-C6A078C14D16}"/>
              </a:ext>
            </a:extLst>
          </p:cNvPr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6EB232D3-8C3C-96DF-5B86-6E55452BE03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E5EE7B6C-7203-9B4B-2E74-99DCD8D0EEC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B070DCBA-F7E3-5134-9ADA-463D3C0727D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3786" y="268078"/>
            <a:ext cx="449019" cy="628015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3C2198CD-75F2-4804-F5EA-B25E2CF0F405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5464445" y="5245894"/>
            <a:ext cx="6720037" cy="1609778"/>
          </a:xfrm>
          <a:prstGeom prst="rect">
            <a:avLst/>
          </a:prstGeom>
        </p:spPr>
      </p:pic>
      <p:pic>
        <p:nvPicPr>
          <p:cNvPr id="3" name="Picture 2" descr="A graph with numbers and a bar&#10;&#10;AI-generated content may be incorrect.">
            <a:extLst>
              <a:ext uri="{FF2B5EF4-FFF2-40B4-BE49-F238E27FC236}">
                <a16:creationId xmlns:a16="http://schemas.microsoft.com/office/drawing/2014/main" id="{25B34542-8529-D474-7868-1D12B1EA63A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37" t="3626" r="1338" b="4113"/>
          <a:stretch>
            <a:fillRect/>
          </a:stretch>
        </p:blipFill>
        <p:spPr>
          <a:xfrm>
            <a:off x="355600" y="1708819"/>
            <a:ext cx="6879165" cy="3766095"/>
          </a:xfrm>
          <a:prstGeom prst="rect">
            <a:avLst/>
          </a:prstGeom>
        </p:spPr>
      </p:pic>
      <p:pic>
        <p:nvPicPr>
          <p:cNvPr id="4" name="Picture 3" descr="A blue and orange pie chart&#10;&#10;AI-generated content may be incorrect.">
            <a:extLst>
              <a:ext uri="{FF2B5EF4-FFF2-40B4-BE49-F238E27FC236}">
                <a16:creationId xmlns:a16="http://schemas.microsoft.com/office/drawing/2014/main" id="{2F72A055-B315-5D9B-BDA3-BBAE3C62604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71" t="1891" r="1803" b="3432"/>
          <a:stretch>
            <a:fillRect/>
          </a:stretch>
        </p:blipFill>
        <p:spPr>
          <a:xfrm>
            <a:off x="7835331" y="1625947"/>
            <a:ext cx="4142346" cy="3263553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86087B9-699D-2068-E2A6-4BD8A9B97BB8}"/>
              </a:ext>
            </a:extLst>
          </p:cNvPr>
          <p:cNvSpPr txBox="1"/>
          <p:nvPr/>
        </p:nvSpPr>
        <p:spPr>
          <a:xfrm>
            <a:off x="7835331" y="5263112"/>
            <a:ext cx="422720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CEB Statistical Digest, 2023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782C9C-1BEA-1B1D-7AAE-8AB220D4D698}"/>
              </a:ext>
            </a:extLst>
          </p:cNvPr>
          <p:cNvSpPr txBox="1"/>
          <p:nvPr/>
        </p:nvSpPr>
        <p:spPr>
          <a:xfrm>
            <a:off x="10889960" y="3124396"/>
            <a:ext cx="1106056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3,938 GWh, 92%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725FAFF-E8F6-16BA-DCB2-DDA71EFDD5D6}"/>
              </a:ext>
            </a:extLst>
          </p:cNvPr>
          <p:cNvSpPr txBox="1"/>
          <p:nvPr/>
        </p:nvSpPr>
        <p:spPr>
          <a:xfrm>
            <a:off x="8305800" y="1625947"/>
            <a:ext cx="140382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400" b="1" dirty="0"/>
              <a:t>340 GWh, 8%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F5D5E87-8952-FB62-E107-F7C87162D7AF}"/>
              </a:ext>
            </a:extLst>
          </p:cNvPr>
          <p:cNvSpPr txBox="1"/>
          <p:nvPr/>
        </p:nvSpPr>
        <p:spPr>
          <a:xfrm>
            <a:off x="195984" y="1102401"/>
            <a:ext cx="740092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Industry Sector Electricity Consumption (GWh)</a:t>
            </a:r>
          </a:p>
        </p:txBody>
      </p:sp>
      <p:sp>
        <p:nvSpPr>
          <p:cNvPr id="20" name="Arrow: Right 19">
            <a:extLst>
              <a:ext uri="{FF2B5EF4-FFF2-40B4-BE49-F238E27FC236}">
                <a16:creationId xmlns:a16="http://schemas.microsoft.com/office/drawing/2014/main" id="{B277B946-131E-DA48-C907-F2B540491343}"/>
              </a:ext>
            </a:extLst>
          </p:cNvPr>
          <p:cNvSpPr/>
          <p:nvPr/>
        </p:nvSpPr>
        <p:spPr>
          <a:xfrm rot="14121023">
            <a:off x="11289890" y="4100333"/>
            <a:ext cx="699374" cy="33862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438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7A8A84-9FC8-1990-4DDF-277D66B960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8679AD1A-4E97-7B7C-B579-456C0D6219C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8" r="35766" b="-1"/>
          <a:stretch>
            <a:fillRect/>
          </a:stretch>
        </p:blipFill>
        <p:spPr>
          <a:xfrm>
            <a:off x="10116473" y="-2318"/>
            <a:ext cx="2112578" cy="6857990"/>
          </a:xfrm>
          <a:prstGeom prst="rect">
            <a:avLst/>
          </a:prstGeom>
          <a:effectLst/>
        </p:spPr>
      </p:pic>
      <p:pic>
        <p:nvPicPr>
          <p:cNvPr id="6" name="object 6">
            <a:extLst>
              <a:ext uri="{FF2B5EF4-FFF2-40B4-BE49-F238E27FC236}">
                <a16:creationId xmlns:a16="http://schemas.microsoft.com/office/drawing/2014/main" id="{BFF63D27-4EF5-66D0-60DE-58E3B00B20B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7" name="object 7">
            <a:extLst>
              <a:ext uri="{FF2B5EF4-FFF2-40B4-BE49-F238E27FC236}">
                <a16:creationId xmlns:a16="http://schemas.microsoft.com/office/drawing/2014/main" id="{C166D3B6-1FEE-2759-565C-C464BAB5D02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8" name="object 8">
            <a:extLst>
              <a:ext uri="{FF2B5EF4-FFF2-40B4-BE49-F238E27FC236}">
                <a16:creationId xmlns:a16="http://schemas.microsoft.com/office/drawing/2014/main" id="{2216744C-7BDB-09BA-5DD8-9F54581BA1D2}"/>
              </a:ext>
            </a:extLst>
          </p:cNvPr>
          <p:cNvSpPr txBox="1"/>
          <p:nvPr/>
        </p:nvSpPr>
        <p:spPr>
          <a:xfrm>
            <a:off x="2979260" y="6124213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id="{B9072215-9EFA-AE2D-7F0B-86CE7AA22A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19" name="Gráfico 18">
            <a:extLst>
              <a:ext uri="{FF2B5EF4-FFF2-40B4-BE49-F238E27FC236}">
                <a16:creationId xmlns:a16="http://schemas.microsoft.com/office/drawing/2014/main" id="{A8B93597-D1A5-8621-A3CB-5D5E0385B1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905902" y="6214654"/>
            <a:ext cx="1765221" cy="450969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15992E9-03D8-E9AC-EF47-366D081237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9935" y="201259"/>
            <a:ext cx="449019" cy="628015"/>
          </a:xfrm>
          <a:prstGeom prst="rect">
            <a:avLst/>
          </a:prstGeom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A2415436-9C34-CE63-A8FA-913E3C5B524B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464445" y="5245894"/>
            <a:ext cx="6720037" cy="1609778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1F87F77-04EF-3ABF-E496-24BE85C203C7}"/>
              </a:ext>
            </a:extLst>
          </p:cNvPr>
          <p:cNvSpPr txBox="1"/>
          <p:nvPr/>
        </p:nvSpPr>
        <p:spPr>
          <a:xfrm>
            <a:off x="589001" y="1162571"/>
            <a:ext cx="816424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Industry Sub Sector Electricity Consumption (GWh)</a:t>
            </a:r>
          </a:p>
        </p:txBody>
      </p:sp>
      <p:graphicFrame>
        <p:nvGraphicFramePr>
          <p:cNvPr id="11" name="Diagram 10">
            <a:extLst>
              <a:ext uri="{FF2B5EF4-FFF2-40B4-BE49-F238E27FC236}">
                <a16:creationId xmlns:a16="http://schemas.microsoft.com/office/drawing/2014/main" id="{35FDC2A0-3315-34E4-A150-97E3EBD4DD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16423697"/>
              </p:ext>
            </p:extLst>
          </p:nvPr>
        </p:nvGraphicFramePr>
        <p:xfrm>
          <a:off x="308143" y="1983728"/>
          <a:ext cx="9863583" cy="37052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EA669B6C-9A5E-43F7-764C-1DCE6ACEE128}"/>
              </a:ext>
            </a:extLst>
          </p:cNvPr>
          <p:cNvSpPr txBox="1"/>
          <p:nvPr/>
        </p:nvSpPr>
        <p:spPr>
          <a:xfrm>
            <a:off x="7851775" y="4738780"/>
            <a:ext cx="2076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CEB, SLSEA, 2023</a:t>
            </a:r>
          </a:p>
        </p:txBody>
      </p:sp>
    </p:spTree>
    <p:extLst>
      <p:ext uri="{BB962C8B-B14F-4D97-AF65-F5344CB8AC3E}">
        <p14:creationId xmlns:p14="http://schemas.microsoft.com/office/powerpoint/2010/main" val="4100249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F5508-FB60-2491-4A09-53B3B670C5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24">
            <a:extLst>
              <a:ext uri="{FF2B5EF4-FFF2-40B4-BE49-F238E27FC236}">
                <a16:creationId xmlns:a16="http://schemas.microsoft.com/office/drawing/2014/main" id="{5402B3BD-4291-761A-995C-1BD1FCCF68F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8" r="35766" b="-1"/>
          <a:stretch>
            <a:fillRect/>
          </a:stretch>
        </p:blipFill>
        <p:spPr>
          <a:xfrm>
            <a:off x="10116473" y="-2318"/>
            <a:ext cx="2112578" cy="6857990"/>
          </a:xfrm>
          <a:prstGeom prst="rect">
            <a:avLst/>
          </a:prstGeom>
          <a:effectLst/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98A65A53-5B69-FAAA-ABAC-AB0B096A609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3" name="Picture 2" descr="A pie chart with numbers and text&#10;&#10;AI-generated content may be incorrect.">
            <a:extLst>
              <a:ext uri="{FF2B5EF4-FFF2-40B4-BE49-F238E27FC236}">
                <a16:creationId xmlns:a16="http://schemas.microsoft.com/office/drawing/2014/main" id="{32DA1B78-E518-E210-4682-CBB38CEE90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86" t="4808" r="13369" b="3295"/>
          <a:stretch>
            <a:fillRect/>
          </a:stretch>
        </p:blipFill>
        <p:spPr>
          <a:xfrm>
            <a:off x="3364150" y="1509970"/>
            <a:ext cx="6720037" cy="4951032"/>
          </a:xfrm>
          <a:prstGeom prst="rect">
            <a:avLst/>
          </a:prstGeom>
          <a:ln>
            <a:noFill/>
          </a:ln>
        </p:spPr>
      </p:pic>
      <p:pic>
        <p:nvPicPr>
          <p:cNvPr id="2" name="object 2">
            <a:extLst>
              <a:ext uri="{FF2B5EF4-FFF2-40B4-BE49-F238E27FC236}">
                <a16:creationId xmlns:a16="http://schemas.microsoft.com/office/drawing/2014/main" id="{6B1D3B58-EFF3-D6E3-D078-B34812119B95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768363" y="5524500"/>
            <a:ext cx="6416119" cy="1331172"/>
          </a:xfrm>
          <a:prstGeom prst="rect">
            <a:avLst/>
          </a:prstGeom>
        </p:spPr>
      </p:pic>
      <p:pic>
        <p:nvPicPr>
          <p:cNvPr id="18" name="object 6">
            <a:extLst>
              <a:ext uri="{FF2B5EF4-FFF2-40B4-BE49-F238E27FC236}">
                <a16:creationId xmlns:a16="http://schemas.microsoft.com/office/drawing/2014/main" id="{3B692BBF-E364-0CA9-8482-67472D76D860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20" name="object 7">
            <a:extLst>
              <a:ext uri="{FF2B5EF4-FFF2-40B4-BE49-F238E27FC236}">
                <a16:creationId xmlns:a16="http://schemas.microsoft.com/office/drawing/2014/main" id="{AD490419-0449-FA85-46AF-7F92ACC639E9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22" name="object 8">
            <a:extLst>
              <a:ext uri="{FF2B5EF4-FFF2-40B4-BE49-F238E27FC236}">
                <a16:creationId xmlns:a16="http://schemas.microsoft.com/office/drawing/2014/main" id="{510042EE-2AC2-E429-28D1-D826BDA1E1F1}"/>
              </a:ext>
            </a:extLst>
          </p:cNvPr>
          <p:cNvSpPr txBox="1"/>
          <p:nvPr/>
        </p:nvSpPr>
        <p:spPr>
          <a:xfrm>
            <a:off x="3172711" y="602686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 dirty="0">
              <a:latin typeface="Noto Sans"/>
              <a:cs typeface="Noto Sans"/>
            </a:endParaRPr>
          </a:p>
        </p:txBody>
      </p:sp>
      <p:pic>
        <p:nvPicPr>
          <p:cNvPr id="23" name="Gráfico 18">
            <a:extLst>
              <a:ext uri="{FF2B5EF4-FFF2-40B4-BE49-F238E27FC236}">
                <a16:creationId xmlns:a16="http://schemas.microsoft.com/office/drawing/2014/main" id="{D03824B4-5215-C622-9AE8-4B94BA73A70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3099351" y="6064118"/>
            <a:ext cx="1765221" cy="450969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586841-7BF7-87F4-86FD-B002CC87052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835" y="306169"/>
            <a:ext cx="449019" cy="62801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2CE7A7-2C8E-06C9-69D4-734265E396F2}"/>
              </a:ext>
            </a:extLst>
          </p:cNvPr>
          <p:cNvSpPr txBox="1"/>
          <p:nvPr/>
        </p:nvSpPr>
        <p:spPr>
          <a:xfrm>
            <a:off x="559221" y="965718"/>
            <a:ext cx="684548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Food and Beverage Sector </a:t>
            </a:r>
          </a:p>
          <a:p>
            <a:r>
              <a:rPr lang="en-US" sz="24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(out of 21.18%)</a:t>
            </a:r>
          </a:p>
        </p:txBody>
      </p:sp>
    </p:spTree>
    <p:extLst>
      <p:ext uri="{BB962C8B-B14F-4D97-AF65-F5344CB8AC3E}">
        <p14:creationId xmlns:p14="http://schemas.microsoft.com/office/powerpoint/2010/main" val="7407337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11ABB31-989D-900D-1858-44EA65014C0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8" r="35766" b="-1"/>
          <a:stretch>
            <a:fillRect/>
          </a:stretch>
        </p:blipFill>
        <p:spPr>
          <a:xfrm>
            <a:off x="10116473" y="-2318"/>
            <a:ext cx="2112578" cy="6857990"/>
          </a:xfrm>
          <a:prstGeom prst="rect">
            <a:avLst/>
          </a:prstGeom>
          <a:effectLst/>
        </p:spPr>
      </p:pic>
      <p:pic>
        <p:nvPicPr>
          <p:cNvPr id="4" name="Picture 3" descr="A blue and orange pie chart&#10;&#10;AI-generated content may be incorrect.">
            <a:extLst>
              <a:ext uri="{FF2B5EF4-FFF2-40B4-BE49-F238E27FC236}">
                <a16:creationId xmlns:a16="http://schemas.microsoft.com/office/drawing/2014/main" id="{37B3B616-35D4-358D-2341-46B6D1BA8F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36" t="4749" r="10782" b="4553"/>
          <a:stretch>
            <a:fillRect/>
          </a:stretch>
        </p:blipFill>
        <p:spPr>
          <a:xfrm>
            <a:off x="2933913" y="1118335"/>
            <a:ext cx="7182560" cy="4962997"/>
          </a:xfrm>
          <a:prstGeom prst="rect">
            <a:avLst/>
          </a:prstGeom>
        </p:spPr>
      </p:pic>
      <p:sp>
        <p:nvSpPr>
          <p:cNvPr id="6" name="object 8">
            <a:extLst>
              <a:ext uri="{FF2B5EF4-FFF2-40B4-BE49-F238E27FC236}">
                <a16:creationId xmlns:a16="http://schemas.microsoft.com/office/drawing/2014/main" id="{4015EA98-AB67-7F8F-C1CC-866CFB37C758}"/>
              </a:ext>
            </a:extLst>
          </p:cNvPr>
          <p:cNvSpPr txBox="1"/>
          <p:nvPr/>
        </p:nvSpPr>
        <p:spPr>
          <a:xfrm>
            <a:off x="3141197" y="6107356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7" name="Gráfico 18">
            <a:extLst>
              <a:ext uri="{FF2B5EF4-FFF2-40B4-BE49-F238E27FC236}">
                <a16:creationId xmlns:a16="http://schemas.microsoft.com/office/drawing/2014/main" id="{D32FCEE5-D69C-95CD-66FE-48E8D172DF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67839" y="6197797"/>
            <a:ext cx="1765221" cy="45096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1056556-7B4D-AD4D-74BA-E61420BB7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36" y="1092311"/>
            <a:ext cx="4744721" cy="6254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Textile and Apparel sector </a:t>
            </a:r>
            <a:r>
              <a:rPr lang="en-US" sz="24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(out of 15.76%)</a:t>
            </a:r>
          </a:p>
        </p:txBody>
      </p:sp>
      <p:pic>
        <p:nvPicPr>
          <p:cNvPr id="9" name="Imagen 15">
            <a:extLst>
              <a:ext uri="{FF2B5EF4-FFF2-40B4-BE49-F238E27FC236}">
                <a16:creationId xmlns:a16="http://schemas.microsoft.com/office/drawing/2014/main" id="{01B24DF1-FA21-0769-24C8-28B442E1A6B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10" name="object 2">
            <a:extLst>
              <a:ext uri="{FF2B5EF4-FFF2-40B4-BE49-F238E27FC236}">
                <a16:creationId xmlns:a16="http://schemas.microsoft.com/office/drawing/2014/main" id="{55F28C25-7472-F8AD-11CC-5668862128FE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3848101" y="4813300"/>
            <a:ext cx="8336382" cy="2042372"/>
          </a:xfrm>
          <a:prstGeom prst="rect">
            <a:avLst/>
          </a:prstGeom>
        </p:spPr>
      </p:pic>
      <p:pic>
        <p:nvPicPr>
          <p:cNvPr id="12" name="object 6">
            <a:extLst>
              <a:ext uri="{FF2B5EF4-FFF2-40B4-BE49-F238E27FC236}">
                <a16:creationId xmlns:a16="http://schemas.microsoft.com/office/drawing/2014/main" id="{E9865BD2-6F8E-FA8E-71D9-F7A4E0B5D99C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13" name="object 7">
            <a:extLst>
              <a:ext uri="{FF2B5EF4-FFF2-40B4-BE49-F238E27FC236}">
                <a16:creationId xmlns:a16="http://schemas.microsoft.com/office/drawing/2014/main" id="{E1404454-D756-7DAF-BB2C-F6E9FADC2E6E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F654D3C6-CC4A-8A58-C9C1-AF60B7E640A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835" y="306169"/>
            <a:ext cx="449019" cy="62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2943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F4DC05-DC71-DF3C-57FB-28D4BF6B67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DF491656-A9F0-1C20-84A1-D67762D96B5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8" r="35766" b="-1"/>
          <a:stretch>
            <a:fillRect/>
          </a:stretch>
        </p:blipFill>
        <p:spPr>
          <a:xfrm>
            <a:off x="10116473" y="-2318"/>
            <a:ext cx="2112578" cy="685799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3CD2430-3B26-AF38-7426-DC6FD293C1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37" y="1278970"/>
            <a:ext cx="4480964" cy="6254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Tea Sector Energy Share Estimation </a:t>
            </a:r>
            <a:b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24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(2,287,081 MWh)</a:t>
            </a:r>
          </a:p>
        </p:txBody>
      </p:sp>
      <p:pic>
        <p:nvPicPr>
          <p:cNvPr id="10" name="object 2">
            <a:extLst>
              <a:ext uri="{FF2B5EF4-FFF2-40B4-BE49-F238E27FC236}">
                <a16:creationId xmlns:a16="http://schemas.microsoft.com/office/drawing/2014/main" id="{88F92161-5AEB-C76B-D39F-F6382D0BC68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21101" y="4686300"/>
            <a:ext cx="8463382" cy="2169372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0305818-8B74-E8C5-87C5-A899F97FF44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63933528"/>
              </p:ext>
            </p:extLst>
          </p:nvPr>
        </p:nvGraphicFramePr>
        <p:xfrm>
          <a:off x="1443825" y="1085017"/>
          <a:ext cx="8908913" cy="47894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8" name="object 8">
            <a:extLst>
              <a:ext uri="{FF2B5EF4-FFF2-40B4-BE49-F238E27FC236}">
                <a16:creationId xmlns:a16="http://schemas.microsoft.com/office/drawing/2014/main" id="{2F548AAC-EDAD-F92E-26EC-D7BB489416FA}"/>
              </a:ext>
            </a:extLst>
          </p:cNvPr>
          <p:cNvSpPr txBox="1"/>
          <p:nvPr/>
        </p:nvSpPr>
        <p:spPr>
          <a:xfrm>
            <a:off x="3141197" y="6107356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19" name="Gráfico 18">
            <a:extLst>
              <a:ext uri="{FF2B5EF4-FFF2-40B4-BE49-F238E27FC236}">
                <a16:creationId xmlns:a16="http://schemas.microsoft.com/office/drawing/2014/main" id="{2D0C0608-545D-0AC2-5DCC-F5FA9CA93B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067839" y="6197797"/>
            <a:ext cx="1765221" cy="450969"/>
          </a:xfrm>
          <a:prstGeom prst="rect">
            <a:avLst/>
          </a:prstGeom>
        </p:spPr>
      </p:pic>
      <p:pic>
        <p:nvPicPr>
          <p:cNvPr id="20" name="Imagen 15">
            <a:extLst>
              <a:ext uri="{FF2B5EF4-FFF2-40B4-BE49-F238E27FC236}">
                <a16:creationId xmlns:a16="http://schemas.microsoft.com/office/drawing/2014/main" id="{DDC3A98F-2A21-55DD-05EC-5E6BECC7488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22" name="object 6">
            <a:extLst>
              <a:ext uri="{FF2B5EF4-FFF2-40B4-BE49-F238E27FC236}">
                <a16:creationId xmlns:a16="http://schemas.microsoft.com/office/drawing/2014/main" id="{8E907ECF-D546-2577-F42C-DFC828F6C1C6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23" name="object 7">
            <a:extLst>
              <a:ext uri="{FF2B5EF4-FFF2-40B4-BE49-F238E27FC236}">
                <a16:creationId xmlns:a16="http://schemas.microsoft.com/office/drawing/2014/main" id="{292A229A-2F71-516D-99C0-5E0BBB528141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EFE32FDB-0F03-366B-DAF3-9462AF807F8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835" y="306169"/>
            <a:ext cx="449019" cy="62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360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034E9E-2E1F-D7E9-DD9B-35C12AA16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30ADBBAD-3152-AD92-6B81-D315BBDF33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8" r="35766" b="-1"/>
          <a:stretch>
            <a:fillRect/>
          </a:stretch>
        </p:blipFill>
        <p:spPr>
          <a:xfrm>
            <a:off x="10116473" y="-2318"/>
            <a:ext cx="2112578" cy="6857990"/>
          </a:xfrm>
          <a:prstGeom prst="rect">
            <a:avLst/>
          </a:prstGeom>
          <a:effectLst/>
        </p:spPr>
      </p:pic>
      <p:pic>
        <p:nvPicPr>
          <p:cNvPr id="3" name="object 6">
            <a:extLst>
              <a:ext uri="{FF2B5EF4-FFF2-40B4-BE49-F238E27FC236}">
                <a16:creationId xmlns:a16="http://schemas.microsoft.com/office/drawing/2014/main" id="{E795C896-2DCC-DD62-A4F1-280616054A51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5" name="object 7">
            <a:extLst>
              <a:ext uri="{FF2B5EF4-FFF2-40B4-BE49-F238E27FC236}">
                <a16:creationId xmlns:a16="http://schemas.microsoft.com/office/drawing/2014/main" id="{D69FB3C8-894D-CD61-10AB-746D96AA9C4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C13554E-9FF5-0881-87F2-714C32FFC7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490" y="227454"/>
            <a:ext cx="449019" cy="6280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912FDA4-D388-0E9F-84D0-D27966911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136" y="1280509"/>
            <a:ext cx="4480964" cy="62547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Textile Processing Sector Energy Share Estimation </a:t>
            </a:r>
            <a:r>
              <a:rPr lang="en-US" sz="24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(710,509 MWh)</a:t>
            </a:r>
          </a:p>
        </p:txBody>
      </p:sp>
      <p:pic>
        <p:nvPicPr>
          <p:cNvPr id="10" name="object 2">
            <a:extLst>
              <a:ext uri="{FF2B5EF4-FFF2-40B4-BE49-F238E27FC236}">
                <a16:creationId xmlns:a16="http://schemas.microsoft.com/office/drawing/2014/main" id="{F4D37AC0-E083-06F9-7EB4-E8A561AE055C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41701" y="4394200"/>
            <a:ext cx="8742782" cy="2461472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BD0D1AA7-EF16-CC83-B6C8-C2FDBFC292F7}"/>
              </a:ext>
            </a:extLst>
          </p:cNvPr>
          <p:cNvGraphicFramePr>
            <a:graphicFrameLocks/>
          </p:cNvGraphicFramePr>
          <p:nvPr/>
        </p:nvGraphicFramePr>
        <p:xfrm>
          <a:off x="1443825" y="1104900"/>
          <a:ext cx="9416751" cy="506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4BC6738-27ED-4E53-5FAF-4606ADCDED3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5235426"/>
              </p:ext>
            </p:extLst>
          </p:nvPr>
        </p:nvGraphicFramePr>
        <p:xfrm>
          <a:off x="2613111" y="1104900"/>
          <a:ext cx="6965775" cy="50018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" name="object 8">
            <a:extLst>
              <a:ext uri="{FF2B5EF4-FFF2-40B4-BE49-F238E27FC236}">
                <a16:creationId xmlns:a16="http://schemas.microsoft.com/office/drawing/2014/main" id="{FD8AB7FB-E477-316B-6894-9AD5BD1FAE61}"/>
              </a:ext>
            </a:extLst>
          </p:cNvPr>
          <p:cNvSpPr txBox="1"/>
          <p:nvPr/>
        </p:nvSpPr>
        <p:spPr>
          <a:xfrm>
            <a:off x="3141197" y="6107356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14" name="Gráfico 18">
            <a:extLst>
              <a:ext uri="{FF2B5EF4-FFF2-40B4-BE49-F238E27FC236}">
                <a16:creationId xmlns:a16="http://schemas.microsoft.com/office/drawing/2014/main" id="{E9677910-6A56-9E85-3B41-2395C5F4FFB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067839" y="6197797"/>
            <a:ext cx="1765221" cy="450969"/>
          </a:xfrm>
          <a:prstGeom prst="rect">
            <a:avLst/>
          </a:prstGeom>
        </p:spPr>
      </p:pic>
      <p:pic>
        <p:nvPicPr>
          <p:cNvPr id="15" name="Imagen 15">
            <a:extLst>
              <a:ext uri="{FF2B5EF4-FFF2-40B4-BE49-F238E27FC236}">
                <a16:creationId xmlns:a16="http://schemas.microsoft.com/office/drawing/2014/main" id="{99939216-2A11-FF5F-4B93-0FABC9DB372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5694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9F180C-7F42-3CD9-DD73-FA9231F89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60F548B8-A500-77DE-7A8E-1DBAF5D8D51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8" r="35766" b="-1"/>
          <a:stretch>
            <a:fillRect/>
          </a:stretch>
        </p:blipFill>
        <p:spPr>
          <a:xfrm>
            <a:off x="10116473" y="-2318"/>
            <a:ext cx="2112578" cy="6857990"/>
          </a:xfrm>
          <a:prstGeom prst="rect">
            <a:avLst/>
          </a:prstGeom>
          <a:effectLst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3210920-DA10-7055-5943-E8B0436E4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79" y="1325290"/>
            <a:ext cx="4480964" cy="103089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Apparel Sector Energy Share Estimation </a:t>
            </a:r>
            <a:b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24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(931,677 MWh) </a:t>
            </a:r>
          </a:p>
        </p:txBody>
      </p:sp>
      <p:pic>
        <p:nvPicPr>
          <p:cNvPr id="10" name="object 2">
            <a:extLst>
              <a:ext uri="{FF2B5EF4-FFF2-40B4-BE49-F238E27FC236}">
                <a16:creationId xmlns:a16="http://schemas.microsoft.com/office/drawing/2014/main" id="{7B46B9A4-5D0B-D5AC-2BEA-671EF6C32CB9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41701" y="4394200"/>
            <a:ext cx="8742782" cy="2461472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AEE63541-A1C7-2E72-AA32-17866CF313E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4124594"/>
              </p:ext>
            </p:extLst>
          </p:nvPr>
        </p:nvGraphicFramePr>
        <p:xfrm>
          <a:off x="2802549" y="583225"/>
          <a:ext cx="9416751" cy="506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>
            <a:extLst>
              <a:ext uri="{FF2B5EF4-FFF2-40B4-BE49-F238E27FC236}">
                <a16:creationId xmlns:a16="http://schemas.microsoft.com/office/drawing/2014/main" id="{60A55648-8C1E-EA16-40BF-2D0D3509200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26698563"/>
              </p:ext>
            </p:extLst>
          </p:nvPr>
        </p:nvGraphicFramePr>
        <p:xfrm>
          <a:off x="3280942" y="1305136"/>
          <a:ext cx="6996290" cy="46857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4" name="object 8">
            <a:extLst>
              <a:ext uri="{FF2B5EF4-FFF2-40B4-BE49-F238E27FC236}">
                <a16:creationId xmlns:a16="http://schemas.microsoft.com/office/drawing/2014/main" id="{703F69B5-D765-8AC0-2C88-45C21926C1EC}"/>
              </a:ext>
            </a:extLst>
          </p:cNvPr>
          <p:cNvSpPr txBox="1"/>
          <p:nvPr/>
        </p:nvSpPr>
        <p:spPr>
          <a:xfrm>
            <a:off x="3141197" y="6107356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15" name="Gráfico 18">
            <a:extLst>
              <a:ext uri="{FF2B5EF4-FFF2-40B4-BE49-F238E27FC236}">
                <a16:creationId xmlns:a16="http://schemas.microsoft.com/office/drawing/2014/main" id="{75AE2EDB-6A29-9B63-C83B-04515FC69D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067839" y="6197797"/>
            <a:ext cx="1765221" cy="45096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70BF6077-FFA9-4241-212D-6A86EADCEDF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18" name="object 6">
            <a:extLst>
              <a:ext uri="{FF2B5EF4-FFF2-40B4-BE49-F238E27FC236}">
                <a16:creationId xmlns:a16="http://schemas.microsoft.com/office/drawing/2014/main" id="{907FFDDA-BA17-42BD-306E-14FD9830C7BB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19" name="object 7">
            <a:extLst>
              <a:ext uri="{FF2B5EF4-FFF2-40B4-BE49-F238E27FC236}">
                <a16:creationId xmlns:a16="http://schemas.microsoft.com/office/drawing/2014/main" id="{79353055-303C-6721-1319-F7D15A97CF2D}"/>
              </a:ext>
            </a:extLst>
          </p:cNvPr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AB738964-E534-D94C-6015-F82CB7F9203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490" y="227454"/>
            <a:ext cx="449019" cy="628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948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A8FE28-D5EB-4512-C5FF-4BD3FE7D5C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8BB0DE72-A45E-8D8B-C27B-F35FF30364F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388" r="35766" b="-1"/>
          <a:stretch>
            <a:fillRect/>
          </a:stretch>
        </p:blipFill>
        <p:spPr>
          <a:xfrm>
            <a:off x="10116473" y="-2318"/>
            <a:ext cx="2112578" cy="6857990"/>
          </a:xfrm>
          <a:prstGeom prst="rect">
            <a:avLst/>
          </a:prstGeom>
          <a:effectLst/>
        </p:spPr>
      </p:pic>
      <p:pic>
        <p:nvPicPr>
          <p:cNvPr id="3" name="object 6">
            <a:extLst>
              <a:ext uri="{FF2B5EF4-FFF2-40B4-BE49-F238E27FC236}">
                <a16:creationId xmlns:a16="http://schemas.microsoft.com/office/drawing/2014/main" id="{74A887D7-3851-DC79-D346-B5E64624E6BD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5" name="object 7">
            <a:extLst>
              <a:ext uri="{FF2B5EF4-FFF2-40B4-BE49-F238E27FC236}">
                <a16:creationId xmlns:a16="http://schemas.microsoft.com/office/drawing/2014/main" id="{F2A85B4D-A977-A2D6-E581-AF01BFFD872D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3C30015-4B35-7E6A-82D2-0B7359E5E33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490" y="227454"/>
            <a:ext cx="449019" cy="62801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DB657BB-502E-879B-D210-7D672D077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80" y="1087949"/>
            <a:ext cx="4480964" cy="1030891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Rubber (tire) Sector Energy Share Estimation</a:t>
            </a:r>
            <a:b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24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(210,847 MWh)</a:t>
            </a:r>
          </a:p>
        </p:txBody>
      </p:sp>
      <p:pic>
        <p:nvPicPr>
          <p:cNvPr id="10" name="object 2">
            <a:extLst>
              <a:ext uri="{FF2B5EF4-FFF2-40B4-BE49-F238E27FC236}">
                <a16:creationId xmlns:a16="http://schemas.microsoft.com/office/drawing/2014/main" id="{863BBEF3-294D-4A20-91F5-24E49EA262D4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449218" y="4396528"/>
            <a:ext cx="8742782" cy="2461472"/>
          </a:xfrm>
          <a:prstGeom prst="rect">
            <a:avLst/>
          </a:prstGeom>
        </p:spPr>
      </p:pic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EC59B23A-D45F-D478-1F5A-797CB49F8BFA}"/>
              </a:ext>
            </a:extLst>
          </p:cNvPr>
          <p:cNvGraphicFramePr>
            <a:graphicFrameLocks/>
          </p:cNvGraphicFramePr>
          <p:nvPr/>
        </p:nvGraphicFramePr>
        <p:xfrm>
          <a:off x="2802549" y="583225"/>
          <a:ext cx="9416751" cy="5067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6DDEE3DB-FEF4-E2F2-A731-A5C087EC0D3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5582307"/>
              </p:ext>
            </p:extLst>
          </p:nvPr>
        </p:nvGraphicFramePr>
        <p:xfrm>
          <a:off x="2514820" y="1355022"/>
          <a:ext cx="7889383" cy="4844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4" name="object 8">
            <a:extLst>
              <a:ext uri="{FF2B5EF4-FFF2-40B4-BE49-F238E27FC236}">
                <a16:creationId xmlns:a16="http://schemas.microsoft.com/office/drawing/2014/main" id="{BE5E2489-F195-49F5-F064-DF52C5DB1E39}"/>
              </a:ext>
            </a:extLst>
          </p:cNvPr>
          <p:cNvSpPr txBox="1"/>
          <p:nvPr/>
        </p:nvSpPr>
        <p:spPr>
          <a:xfrm>
            <a:off x="3179297" y="6107356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15" name="Gráfico 18">
            <a:extLst>
              <a:ext uri="{FF2B5EF4-FFF2-40B4-BE49-F238E27FC236}">
                <a16:creationId xmlns:a16="http://schemas.microsoft.com/office/drawing/2014/main" id="{397BC117-09CE-2D1C-250D-00EDB3F7C8D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105939" y="6197797"/>
            <a:ext cx="1765221" cy="450969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4DB129D-996F-010B-1BA6-B07E88ACC53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236" y="6081332"/>
            <a:ext cx="1685427" cy="548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4038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map of sri lanka with green and yellow shades&#10;&#10;AI-generated content may be incorrect.">
            <a:extLst>
              <a:ext uri="{FF2B5EF4-FFF2-40B4-BE49-F238E27FC236}">
                <a16:creationId xmlns:a16="http://schemas.microsoft.com/office/drawing/2014/main" id="{01823D46-AE05-AB49-989C-FDAF7661AA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051" r="62803" b="10293"/>
          <a:stretch>
            <a:fillRect/>
          </a:stretch>
        </p:blipFill>
        <p:spPr>
          <a:xfrm>
            <a:off x="1448225" y="1646911"/>
            <a:ext cx="3299372" cy="4870938"/>
          </a:xfrm>
          <a:prstGeom prst="rect">
            <a:avLst/>
          </a:prstGeom>
        </p:spPr>
      </p:pic>
      <p:pic>
        <p:nvPicPr>
          <p:cNvPr id="6" name="Picture 5" descr="A map of sri lanka with green and yellow shades&#10;&#10;AI-generated content may be incorrect.">
            <a:extLst>
              <a:ext uri="{FF2B5EF4-FFF2-40B4-BE49-F238E27FC236}">
                <a16:creationId xmlns:a16="http://schemas.microsoft.com/office/drawing/2014/main" id="{C9F4EE08-DEA9-3AA6-DBF7-234188287B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13" t="12429" r="4289" b="12845"/>
          <a:stretch>
            <a:fillRect/>
          </a:stretch>
        </p:blipFill>
        <p:spPr>
          <a:xfrm>
            <a:off x="7262451" y="1637043"/>
            <a:ext cx="3474213" cy="4935509"/>
          </a:xfrm>
          <a:prstGeom prst="rect">
            <a:avLst/>
          </a:prstGeom>
        </p:spPr>
      </p:pic>
      <p:pic>
        <p:nvPicPr>
          <p:cNvPr id="7" name="Picture 6" descr="A map of sri lanka with green and yellow shades&#10;&#10;AI-generated content may be incorrect.">
            <a:extLst>
              <a:ext uri="{FF2B5EF4-FFF2-40B4-BE49-F238E27FC236}">
                <a16:creationId xmlns:a16="http://schemas.microsoft.com/office/drawing/2014/main" id="{BF0644B4-8484-547F-37FE-FE2D97AB6C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9" t="81709" r="47514" b="10379"/>
          <a:stretch>
            <a:fillRect/>
          </a:stretch>
        </p:blipFill>
        <p:spPr>
          <a:xfrm>
            <a:off x="3771869" y="6029941"/>
            <a:ext cx="1185706" cy="542611"/>
          </a:xfrm>
          <a:prstGeom prst="rect">
            <a:avLst/>
          </a:prstGeom>
        </p:spPr>
      </p:pic>
      <p:pic>
        <p:nvPicPr>
          <p:cNvPr id="8" name="Picture 7" descr="A map of sri lanka with green and yellow shades&#10;&#10;AI-generated content may be incorrect.">
            <a:extLst>
              <a:ext uri="{FF2B5EF4-FFF2-40B4-BE49-F238E27FC236}">
                <a16:creationId xmlns:a16="http://schemas.microsoft.com/office/drawing/2014/main" id="{9E0B6BFF-A09B-7B04-0602-46F2D3261D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84" t="5158" r="42368" b="72955"/>
          <a:stretch>
            <a:fillRect/>
          </a:stretch>
        </p:blipFill>
        <p:spPr>
          <a:xfrm>
            <a:off x="3953822" y="1816074"/>
            <a:ext cx="1951455" cy="1408211"/>
          </a:xfrm>
          <a:prstGeom prst="rect">
            <a:avLst/>
          </a:prstGeom>
        </p:spPr>
      </p:pic>
      <p:pic>
        <p:nvPicPr>
          <p:cNvPr id="10" name="Picture 9" descr="A map of sri lanka with green and yellow shades&#10;&#10;AI-generated content may be incorrect.">
            <a:extLst>
              <a:ext uri="{FF2B5EF4-FFF2-40B4-BE49-F238E27FC236}">
                <a16:creationId xmlns:a16="http://schemas.microsoft.com/office/drawing/2014/main" id="{2B44D916-FB12-D971-DB8B-464FE725C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59" t="81709" r="47514" b="10379"/>
          <a:stretch>
            <a:fillRect/>
          </a:stretch>
        </p:blipFill>
        <p:spPr>
          <a:xfrm>
            <a:off x="9953885" y="5975238"/>
            <a:ext cx="1185706" cy="542611"/>
          </a:xfrm>
          <a:prstGeom prst="rect">
            <a:avLst/>
          </a:prstGeom>
        </p:spPr>
      </p:pic>
      <p:sp>
        <p:nvSpPr>
          <p:cNvPr id="11" name="AutoShape 4" descr="Green North Arrow Clip Art at Clker.com - vector clip art ...">
            <a:extLst>
              <a:ext uri="{FF2B5EF4-FFF2-40B4-BE49-F238E27FC236}">
                <a16:creationId xmlns:a16="http://schemas.microsoft.com/office/drawing/2014/main" id="{A72893F4-F21F-0B5B-3A87-41FDBCE4EAE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657600"/>
            <a:ext cx="1134626" cy="1134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5CD2E30C-7DB9-C569-34CF-F61FC86C062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835439" y="1994561"/>
            <a:ext cx="513315" cy="726010"/>
          </a:xfrm>
          <a:prstGeom prst="rect">
            <a:avLst/>
          </a:prstGeom>
        </p:spPr>
      </p:pic>
      <p:pic>
        <p:nvPicPr>
          <p:cNvPr id="16" name="Picture 15" descr="A green and yellow map&#10;&#10;AI-generated content may be incorrect.">
            <a:extLst>
              <a:ext uri="{FF2B5EF4-FFF2-40B4-BE49-F238E27FC236}">
                <a16:creationId xmlns:a16="http://schemas.microsoft.com/office/drawing/2014/main" id="{AFFD4B89-E4E2-2AE5-2A06-5BFBF0AC6A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86" t="30438" r="45001" b="47381"/>
          <a:stretch>
            <a:fillRect/>
          </a:stretch>
        </p:blipFill>
        <p:spPr>
          <a:xfrm>
            <a:off x="9870531" y="1805892"/>
            <a:ext cx="1746487" cy="1418393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E390A2F-A6D9-E9A9-D4D9-8CEBD9A94F44}"/>
              </a:ext>
            </a:extLst>
          </p:cNvPr>
          <p:cNvSpPr txBox="1"/>
          <p:nvPr/>
        </p:nvSpPr>
        <p:spPr>
          <a:xfrm>
            <a:off x="468101" y="1277613"/>
            <a:ext cx="29916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Number of Industries </a:t>
            </a:r>
            <a:r>
              <a:rPr lang="en-US" sz="20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by District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947AC2B-713C-74CB-58DB-2B28BC9656A6}"/>
              </a:ext>
            </a:extLst>
          </p:cNvPr>
          <p:cNvSpPr txBox="1"/>
          <p:nvPr/>
        </p:nvSpPr>
        <p:spPr>
          <a:xfrm>
            <a:off x="6226905" y="1258951"/>
            <a:ext cx="596509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Industry Sector Electricity Usage Percentage </a:t>
            </a:r>
          </a:p>
          <a:p>
            <a:r>
              <a:rPr lang="en-US" sz="2000" i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by District</a:t>
            </a:r>
          </a:p>
        </p:txBody>
      </p:sp>
      <p:pic>
        <p:nvPicPr>
          <p:cNvPr id="2" name="object 6">
            <a:extLst>
              <a:ext uri="{FF2B5EF4-FFF2-40B4-BE49-F238E27FC236}">
                <a16:creationId xmlns:a16="http://schemas.microsoft.com/office/drawing/2014/main" id="{4BE03E2D-3E62-7998-CF7E-2D14021C51D9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3" name="object 7">
            <a:extLst>
              <a:ext uri="{FF2B5EF4-FFF2-40B4-BE49-F238E27FC236}">
                <a16:creationId xmlns:a16="http://schemas.microsoft.com/office/drawing/2014/main" id="{83D8DABE-96ED-BFA3-20CF-BFA21E3B056E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4" name="object 8">
            <a:extLst>
              <a:ext uri="{FF2B5EF4-FFF2-40B4-BE49-F238E27FC236}">
                <a16:creationId xmlns:a16="http://schemas.microsoft.com/office/drawing/2014/main" id="{831FF0E1-90B1-FBED-E222-576CB974289F}"/>
              </a:ext>
            </a:extLst>
          </p:cNvPr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9" name="Gráfico 18">
            <a:extLst>
              <a:ext uri="{FF2B5EF4-FFF2-40B4-BE49-F238E27FC236}">
                <a16:creationId xmlns:a16="http://schemas.microsoft.com/office/drawing/2014/main" id="{8F4AC139-E124-D702-2F6C-521CDFBE6AF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FCEAE2C-94BE-BABA-E2D4-97F6D9235B9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490" y="227454"/>
            <a:ext cx="449019" cy="628015"/>
          </a:xfrm>
          <a:prstGeom prst="rect">
            <a:avLst/>
          </a:prstGeom>
        </p:spPr>
      </p:pic>
      <p:pic>
        <p:nvPicPr>
          <p:cNvPr id="13" name="Imagen 15">
            <a:extLst>
              <a:ext uri="{FF2B5EF4-FFF2-40B4-BE49-F238E27FC236}">
                <a16:creationId xmlns:a16="http://schemas.microsoft.com/office/drawing/2014/main" id="{96B29CD4-C5AD-1DCD-2057-0BA922E0B21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15" name="object 2">
            <a:extLst>
              <a:ext uri="{FF2B5EF4-FFF2-40B4-BE49-F238E27FC236}">
                <a16:creationId xmlns:a16="http://schemas.microsoft.com/office/drawing/2014/main" id="{1BB8BE9B-CFE7-6EC2-EE7B-43F0559E81E7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5835439" y="5975238"/>
            <a:ext cx="6356560" cy="88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9700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7E246A-5B7E-F053-D1F9-424AAE81DB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81100" y="1228392"/>
            <a:ext cx="10515600" cy="497517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Efficiency Potential </a:t>
            </a:r>
          </a:p>
        </p:txBody>
      </p:sp>
      <p:pic>
        <p:nvPicPr>
          <p:cNvPr id="7" name="Picture 6" descr="A screenshot of a grid&#10;&#10;AI-generated content may be incorrect.">
            <a:extLst>
              <a:ext uri="{FF2B5EF4-FFF2-40B4-BE49-F238E27FC236}">
                <a16:creationId xmlns:a16="http://schemas.microsoft.com/office/drawing/2014/main" id="{F280927B-9754-CE4C-F956-30EAF68CD5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100" y="1734971"/>
            <a:ext cx="10071100" cy="4288004"/>
          </a:xfrm>
          <a:prstGeom prst="rect">
            <a:avLst/>
          </a:prstGeom>
        </p:spPr>
      </p:pic>
      <p:pic>
        <p:nvPicPr>
          <p:cNvPr id="3" name="object 6">
            <a:extLst>
              <a:ext uri="{FF2B5EF4-FFF2-40B4-BE49-F238E27FC236}">
                <a16:creationId xmlns:a16="http://schemas.microsoft.com/office/drawing/2014/main" id="{92743955-7961-DF69-B31C-F8F2EB8BB957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329B2BB2-7766-28EF-FB63-16496D3E136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5" name="object 8">
            <a:extLst>
              <a:ext uri="{FF2B5EF4-FFF2-40B4-BE49-F238E27FC236}">
                <a16:creationId xmlns:a16="http://schemas.microsoft.com/office/drawing/2014/main" id="{231B26C0-E7DC-9A08-4C64-6B7D76AD143A}"/>
              </a:ext>
            </a:extLst>
          </p:cNvPr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6" name="Gráfico 18">
            <a:extLst>
              <a:ext uri="{FF2B5EF4-FFF2-40B4-BE49-F238E27FC236}">
                <a16:creationId xmlns:a16="http://schemas.microsoft.com/office/drawing/2014/main" id="{92F0CA8F-8F87-7A51-296E-7E6404EB57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D10DCA2-F84A-F2F5-A127-9816753D2BD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490" y="227454"/>
            <a:ext cx="449019" cy="628015"/>
          </a:xfrm>
          <a:prstGeom prst="rect">
            <a:avLst/>
          </a:prstGeom>
        </p:spPr>
      </p:pic>
      <p:pic>
        <p:nvPicPr>
          <p:cNvPr id="9" name="Imagen 15">
            <a:extLst>
              <a:ext uri="{FF2B5EF4-FFF2-40B4-BE49-F238E27FC236}">
                <a16:creationId xmlns:a16="http://schemas.microsoft.com/office/drawing/2014/main" id="{8258DB1F-E5E1-2421-0E02-680317D913B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10" name="object 2">
            <a:extLst>
              <a:ext uri="{FF2B5EF4-FFF2-40B4-BE49-F238E27FC236}">
                <a16:creationId xmlns:a16="http://schemas.microsoft.com/office/drawing/2014/main" id="{8D4A288B-C920-B79E-ADC3-6D8CDBB409D0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835439" y="5975238"/>
            <a:ext cx="6356560" cy="882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007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4B25C-FD00-9ECA-F97D-A11E556F37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221468"/>
            <a:ext cx="10515600" cy="1325563"/>
          </a:xfrm>
        </p:spPr>
        <p:txBody>
          <a:bodyPr/>
          <a:lstStyle/>
          <a:p>
            <a:pPr algn="ctr"/>
            <a:r>
              <a:rPr lang="en-US" b="1" dirty="0">
                <a:solidFill>
                  <a:schemeClr val="accent3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Thank you</a:t>
            </a:r>
          </a:p>
        </p:txBody>
      </p:sp>
      <p:pic>
        <p:nvPicPr>
          <p:cNvPr id="3" name="object 6">
            <a:extLst>
              <a:ext uri="{FF2B5EF4-FFF2-40B4-BE49-F238E27FC236}">
                <a16:creationId xmlns:a16="http://schemas.microsoft.com/office/drawing/2014/main" id="{D5853B00-2C21-B6FA-3F47-17E70E37A68C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1979" y="306169"/>
            <a:ext cx="841846" cy="453238"/>
          </a:xfrm>
          <a:prstGeom prst="rect">
            <a:avLst/>
          </a:prstGeom>
        </p:spPr>
      </p:pic>
      <p:pic>
        <p:nvPicPr>
          <p:cNvPr id="4" name="object 7">
            <a:extLst>
              <a:ext uri="{FF2B5EF4-FFF2-40B4-BE49-F238E27FC236}">
                <a16:creationId xmlns:a16="http://schemas.microsoft.com/office/drawing/2014/main" id="{295EBEA7-80FB-D034-01BC-50E818851F8F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27236" y="446166"/>
            <a:ext cx="449018" cy="409303"/>
          </a:xfrm>
          <a:prstGeom prst="rect">
            <a:avLst/>
          </a:prstGeom>
        </p:spPr>
      </p:pic>
      <p:sp>
        <p:nvSpPr>
          <p:cNvPr id="5" name="object 8">
            <a:extLst>
              <a:ext uri="{FF2B5EF4-FFF2-40B4-BE49-F238E27FC236}">
                <a16:creationId xmlns:a16="http://schemas.microsoft.com/office/drawing/2014/main" id="{8A55F362-77CF-AFC0-4B47-BDBDFDE4FD2B}"/>
              </a:ext>
            </a:extLst>
          </p:cNvPr>
          <p:cNvSpPr txBox="1"/>
          <p:nvPr/>
        </p:nvSpPr>
        <p:spPr>
          <a:xfrm>
            <a:off x="9872197" y="336027"/>
            <a:ext cx="535279" cy="92179"/>
          </a:xfrm>
          <a:prstGeom prst="rect">
            <a:avLst/>
          </a:prstGeom>
        </p:spPr>
        <p:txBody>
          <a:bodyPr vert="horz" wrap="square" lIns="0" tIns="20295" rIns="0" bIns="0" rtlCol="0">
            <a:spAutoFit/>
          </a:bodyPr>
          <a:lstStyle/>
          <a:p>
            <a:pPr marL="16913">
              <a:spcBef>
                <a:spcPts val="160"/>
              </a:spcBef>
            </a:pPr>
            <a:r>
              <a:rPr sz="466" spc="13" dirty="0">
                <a:latin typeface="Noto Sans"/>
                <a:cs typeface="Noto Sans"/>
              </a:rPr>
              <a:t>Implemented</a:t>
            </a:r>
            <a:r>
              <a:rPr sz="466" spc="33" dirty="0">
                <a:latin typeface="Noto Sans"/>
                <a:cs typeface="Noto Sans"/>
              </a:rPr>
              <a:t> </a:t>
            </a:r>
            <a:r>
              <a:rPr sz="466" spc="-33" dirty="0">
                <a:latin typeface="Noto Sans"/>
                <a:cs typeface="Noto Sans"/>
              </a:rPr>
              <a:t>by:</a:t>
            </a:r>
            <a:endParaRPr sz="466">
              <a:latin typeface="Noto Sans"/>
              <a:cs typeface="Noto Sans"/>
            </a:endParaRPr>
          </a:p>
        </p:txBody>
      </p:sp>
      <p:pic>
        <p:nvPicPr>
          <p:cNvPr id="6" name="Gráfico 18">
            <a:extLst>
              <a:ext uri="{FF2B5EF4-FFF2-40B4-BE49-F238E27FC236}">
                <a16:creationId xmlns:a16="http://schemas.microsoft.com/office/drawing/2014/main" id="{564CCD4A-7882-F0EE-37E3-3C627BB0E5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798839" y="426468"/>
            <a:ext cx="1765221" cy="45096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D921CCA-058B-F732-B198-A02B3A7E40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1490" y="227454"/>
            <a:ext cx="449019" cy="628015"/>
          </a:xfrm>
          <a:prstGeom prst="rect">
            <a:avLst/>
          </a:prstGeom>
        </p:spPr>
      </p:pic>
      <p:pic>
        <p:nvPicPr>
          <p:cNvPr id="8" name="Imagen 15">
            <a:extLst>
              <a:ext uri="{FF2B5EF4-FFF2-40B4-BE49-F238E27FC236}">
                <a16:creationId xmlns:a16="http://schemas.microsoft.com/office/drawing/2014/main" id="{F171497A-CBF7-FB99-11A1-9C2AE25233A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136" y="6081332"/>
            <a:ext cx="1685427" cy="548857"/>
          </a:xfrm>
          <a:prstGeom prst="rect">
            <a:avLst/>
          </a:prstGeom>
        </p:spPr>
      </p:pic>
      <p:pic>
        <p:nvPicPr>
          <p:cNvPr id="9" name="object 2">
            <a:extLst>
              <a:ext uri="{FF2B5EF4-FFF2-40B4-BE49-F238E27FC236}">
                <a16:creationId xmlns:a16="http://schemas.microsoft.com/office/drawing/2014/main" id="{6170032B-322F-E25F-23BA-BD0CEEECF7BF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345159" y="3429001"/>
            <a:ext cx="11950699" cy="3428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1282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73B6AF1E98394A9F059CDEB834F5DB" ma:contentTypeVersion="16" ma:contentTypeDescription="Create a new document." ma:contentTypeScope="" ma:versionID="03004526a6f68fab129ba4d56a15ede6">
  <xsd:schema xmlns:xsd="http://www.w3.org/2001/XMLSchema" xmlns:xs="http://www.w3.org/2001/XMLSchema" xmlns:p="http://schemas.microsoft.com/office/2006/metadata/properties" xmlns:ns3="77335a2d-52e4-4ade-9685-97db18cabb8a" xmlns:ns4="149ffcfc-bc11-42bd-94cb-ca47265e01a4" targetNamespace="http://schemas.microsoft.com/office/2006/metadata/properties" ma:root="true" ma:fieldsID="c4e91db707c171f9fafec9e023a7dc3b" ns3:_="" ns4:_="">
    <xsd:import namespace="77335a2d-52e4-4ade-9685-97db18cabb8a"/>
    <xsd:import namespace="149ffcfc-bc11-42bd-94cb-ca47265e01a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LengthInSeconds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Location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335a2d-52e4-4ade-9685-97db18cabb8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ystemTags" ma:index="2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9ffcfc-bc11-42bd-94cb-ca47265e01a4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77335a2d-52e4-4ade-9685-97db18cabb8a" xsi:nil="true"/>
  </documentManagement>
</p:properties>
</file>

<file path=customXml/itemProps1.xml><?xml version="1.0" encoding="utf-8"?>
<ds:datastoreItem xmlns:ds="http://schemas.openxmlformats.org/officeDocument/2006/customXml" ds:itemID="{596DE120-0463-4F63-BB0C-934A6CA1DD2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6C20718-C4ED-4456-9757-F0399DAEA8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7335a2d-52e4-4ade-9685-97db18cabb8a"/>
    <ds:schemaRef ds:uri="149ffcfc-bc11-42bd-94cb-ca47265e01a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586AA15-564C-4F7B-97E9-7E4E8D4ECBA4}">
  <ds:schemaRefs>
    <ds:schemaRef ds:uri="http://schemas.microsoft.com/office/infopath/2007/PartnerControls"/>
    <ds:schemaRef ds:uri="http://schemas.microsoft.com/office/2006/metadata/properties"/>
    <ds:schemaRef ds:uri="http://schemas.microsoft.com/office/2006/documentManagement/types"/>
    <ds:schemaRef ds:uri="http://purl.org/dc/dcmitype/"/>
    <ds:schemaRef ds:uri="http://purl.org/dc/elements/1.1/"/>
    <ds:schemaRef ds:uri="http://schemas.openxmlformats.org/package/2006/metadata/core-properties"/>
    <ds:schemaRef ds:uri="77335a2d-52e4-4ade-9685-97db18cabb8a"/>
    <ds:schemaRef ds:uri="http://purl.org/dc/terms/"/>
    <ds:schemaRef ds:uri="149ffcfc-bc11-42bd-94cb-ca47265e01a4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360</TotalTime>
  <Words>272</Words>
  <Application>Microsoft Office PowerPoint</Application>
  <PresentationFormat>Widescreen</PresentationFormat>
  <Paragraphs>54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Aptos</vt:lpstr>
      <vt:lpstr>Aptos Display</vt:lpstr>
      <vt:lpstr>Arial</vt:lpstr>
      <vt:lpstr>Noto Sans</vt:lpstr>
      <vt:lpstr>Noto Sans Black</vt:lpstr>
      <vt:lpstr>Office Theme</vt:lpstr>
      <vt:lpstr>SESSION 2 PRESENTATION </vt:lpstr>
      <vt:lpstr>PowerPoint Presentation</vt:lpstr>
      <vt:lpstr>PowerPoint Presentation</vt:lpstr>
      <vt:lpstr>PowerPoint Presentation</vt:lpstr>
      <vt:lpstr>PowerPoint Presentation</vt:lpstr>
      <vt:lpstr>Textile and Apparel sector (out of 15.76%)</vt:lpstr>
      <vt:lpstr>Tea Sector Energy Share Estimation  (2,287,081 MWh)</vt:lpstr>
      <vt:lpstr>Textile Processing Sector Energy Share Estimation (710,509 MWh)</vt:lpstr>
      <vt:lpstr>Apparel Sector Energy Share Estimation  (931,677 MWh) </vt:lpstr>
      <vt:lpstr>Rubber (tire) Sector Energy Share Estimation (210,847 MWh)</vt:lpstr>
      <vt:lpstr>PowerPoint Presentation</vt:lpstr>
      <vt:lpstr>Energy Efficiency Potential 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RANASINGHE, Tharanga</dc:creator>
  <cp:lastModifiedBy>RANASINGHE, Tharanga</cp:lastModifiedBy>
  <cp:revision>13</cp:revision>
  <dcterms:created xsi:type="dcterms:W3CDTF">2025-06-24T01:32:50Z</dcterms:created>
  <dcterms:modified xsi:type="dcterms:W3CDTF">2025-06-25T21:20:48Z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0x0101009F73B6AF1E98394A9F059CDEB834F5DB</vt:lpwstr>
  </property>
</Properties>
</file>