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7" r:id="rId3"/>
    <p:sldId id="257" r:id="rId4"/>
    <p:sldId id="258" r:id="rId5"/>
    <p:sldId id="259" r:id="rId6"/>
    <p:sldId id="260" r:id="rId7"/>
    <p:sldId id="261" r:id="rId8"/>
    <p:sldId id="265" r:id="rId9"/>
    <p:sldId id="263" r:id="rId10"/>
    <p:sldId id="262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AEACBB-5498-40F7-B806-993AC8A952A9}" v="1" dt="2025-06-23T10:10:06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12" autoAdjust="0"/>
    <p:restoredTop sz="94660"/>
  </p:normalViewPr>
  <p:slideViewPr>
    <p:cSldViewPr snapToGrid="0">
      <p:cViewPr varScale="1">
        <p:scale>
          <a:sx n="47" d="100"/>
          <a:sy n="47" d="100"/>
        </p:scale>
        <p:origin x="43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JAGURU, Methmali" userId="4bb5fb63-47ef-4e45-90b4-cec730b1391b" providerId="ADAL" clId="{79AEACBB-5498-40F7-B806-993AC8A952A9}"/>
    <pc:docChg chg="undo custSel delSld modSld sldOrd">
      <pc:chgData name="RAJAGURU, Methmali" userId="4bb5fb63-47ef-4e45-90b4-cec730b1391b" providerId="ADAL" clId="{79AEACBB-5498-40F7-B806-993AC8A952A9}" dt="2025-06-23T10:23:07.557" v="23"/>
      <pc:docMkLst>
        <pc:docMk/>
      </pc:docMkLst>
      <pc:sldChg chg="ord">
        <pc:chgData name="RAJAGURU, Methmali" userId="4bb5fb63-47ef-4e45-90b4-cec730b1391b" providerId="ADAL" clId="{79AEACBB-5498-40F7-B806-993AC8A952A9}" dt="2025-06-23T10:22:52.108" v="19"/>
        <pc:sldMkLst>
          <pc:docMk/>
          <pc:sldMk cId="2799985324" sldId="259"/>
        </pc:sldMkLst>
      </pc:sldChg>
      <pc:sldChg chg="ord">
        <pc:chgData name="RAJAGURU, Methmali" userId="4bb5fb63-47ef-4e45-90b4-cec730b1391b" providerId="ADAL" clId="{79AEACBB-5498-40F7-B806-993AC8A952A9}" dt="2025-06-23T10:22:55.262" v="21"/>
        <pc:sldMkLst>
          <pc:docMk/>
          <pc:sldMk cId="238802243" sldId="260"/>
        </pc:sldMkLst>
      </pc:sldChg>
      <pc:sldChg chg="ord">
        <pc:chgData name="RAJAGURU, Methmali" userId="4bb5fb63-47ef-4e45-90b4-cec730b1391b" providerId="ADAL" clId="{79AEACBB-5498-40F7-B806-993AC8A952A9}" dt="2025-06-23T10:23:07.557" v="23"/>
        <pc:sldMkLst>
          <pc:docMk/>
          <pc:sldMk cId="238640932" sldId="261"/>
        </pc:sldMkLst>
      </pc:sldChg>
      <pc:sldChg chg="modSp mod">
        <pc:chgData name="RAJAGURU, Methmali" userId="4bb5fb63-47ef-4e45-90b4-cec730b1391b" providerId="ADAL" clId="{79AEACBB-5498-40F7-B806-993AC8A952A9}" dt="2025-06-23T10:13:45.495" v="16" actId="20577"/>
        <pc:sldMkLst>
          <pc:docMk/>
          <pc:sldMk cId="1949107835" sldId="263"/>
        </pc:sldMkLst>
        <pc:spChg chg="mod">
          <ac:chgData name="RAJAGURU, Methmali" userId="4bb5fb63-47ef-4e45-90b4-cec730b1391b" providerId="ADAL" clId="{79AEACBB-5498-40F7-B806-993AC8A952A9}" dt="2025-06-23T10:13:45.495" v="16" actId="20577"/>
          <ac:spMkLst>
            <pc:docMk/>
            <pc:sldMk cId="1949107835" sldId="263"/>
            <ac:spMk id="3" creationId="{5CA7B54D-AA6B-9147-BD99-970A5A56025F}"/>
          </ac:spMkLst>
        </pc:spChg>
      </pc:sldChg>
      <pc:sldChg chg="modSp del mod">
        <pc:chgData name="RAJAGURU, Methmali" userId="4bb5fb63-47ef-4e45-90b4-cec730b1391b" providerId="ADAL" clId="{79AEACBB-5498-40F7-B806-993AC8A952A9}" dt="2025-06-23T10:15:01.704" v="17" actId="47"/>
        <pc:sldMkLst>
          <pc:docMk/>
          <pc:sldMk cId="3401680794" sldId="264"/>
        </pc:sldMkLst>
        <pc:spChg chg="mod">
          <ac:chgData name="RAJAGURU, Methmali" userId="4bb5fb63-47ef-4e45-90b4-cec730b1391b" providerId="ADAL" clId="{79AEACBB-5498-40F7-B806-993AC8A952A9}" dt="2025-06-23T10:09:59.067" v="11" actId="27636"/>
          <ac:spMkLst>
            <pc:docMk/>
            <pc:sldMk cId="3401680794" sldId="264"/>
            <ac:spMk id="3" creationId="{61CF4918-9C03-14E1-7F42-BEF6DBC79F4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139E92-EF48-40F8-9A98-FCC029E39F05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678BDC29-139F-4DE8-B25F-F90906E217A4}">
      <dgm:prSet phldrT="[Text]" custT="1"/>
      <dgm:spPr/>
      <dgm:t>
        <a:bodyPr/>
        <a:lstStyle/>
        <a:p>
          <a:r>
            <a:rPr lang="en-US" sz="2000" b="1" dirty="0"/>
            <a:t>UNFCCC 1992</a:t>
          </a:r>
        </a:p>
      </dgm:t>
    </dgm:pt>
    <dgm:pt modelId="{D81D2E6A-2919-46DB-B87F-270EEA1FA7B1}" type="parTrans" cxnId="{CFADB740-0966-46D8-A192-4617AD4FAEB6}">
      <dgm:prSet/>
      <dgm:spPr/>
      <dgm:t>
        <a:bodyPr/>
        <a:lstStyle/>
        <a:p>
          <a:endParaRPr lang="en-US"/>
        </a:p>
      </dgm:t>
    </dgm:pt>
    <dgm:pt modelId="{9D3E8BE7-EA98-4441-A826-9EFBCCC4C326}" type="sibTrans" cxnId="{CFADB740-0966-46D8-A192-4617AD4FAEB6}">
      <dgm:prSet/>
      <dgm:spPr/>
      <dgm:t>
        <a:bodyPr/>
        <a:lstStyle/>
        <a:p>
          <a:endParaRPr lang="en-US"/>
        </a:p>
      </dgm:t>
    </dgm:pt>
    <dgm:pt modelId="{BCD2AA41-8438-4ACD-8918-E7DBE7039EDD}">
      <dgm:prSet phldrT="[Text]" custT="1"/>
      <dgm:spPr/>
      <dgm:t>
        <a:bodyPr/>
        <a:lstStyle/>
        <a:p>
          <a:r>
            <a:rPr lang="en-US" sz="2000" b="1" dirty="0"/>
            <a:t>Kyoto Protocol</a:t>
          </a:r>
        </a:p>
        <a:p>
          <a:r>
            <a:rPr lang="en-US" sz="2000" b="1" dirty="0"/>
            <a:t>1997</a:t>
          </a:r>
        </a:p>
      </dgm:t>
    </dgm:pt>
    <dgm:pt modelId="{CA2B4C55-2A27-4087-BF82-EC49DEEA5E14}" type="parTrans" cxnId="{3EF93900-E571-41E5-AA59-0F7E1984EE4D}">
      <dgm:prSet/>
      <dgm:spPr/>
      <dgm:t>
        <a:bodyPr/>
        <a:lstStyle/>
        <a:p>
          <a:endParaRPr lang="en-US"/>
        </a:p>
      </dgm:t>
    </dgm:pt>
    <dgm:pt modelId="{3A3CCB2B-BC80-4BE0-B0BF-49CCAC5B67CE}" type="sibTrans" cxnId="{3EF93900-E571-41E5-AA59-0F7E1984EE4D}">
      <dgm:prSet/>
      <dgm:spPr/>
      <dgm:t>
        <a:bodyPr/>
        <a:lstStyle/>
        <a:p>
          <a:endParaRPr lang="en-US"/>
        </a:p>
      </dgm:t>
    </dgm:pt>
    <dgm:pt modelId="{56F8772D-588A-4535-8181-088DB995AF55}">
      <dgm:prSet phldrT="[Text]" custT="1"/>
      <dgm:spPr/>
      <dgm:t>
        <a:bodyPr/>
        <a:lstStyle/>
        <a:p>
          <a:r>
            <a:rPr lang="en-US" sz="2000" b="1" dirty="0"/>
            <a:t>Paris Agreement</a:t>
          </a:r>
        </a:p>
      </dgm:t>
    </dgm:pt>
    <dgm:pt modelId="{E93D498E-E273-4EA7-A112-0D82B510B73A}" type="parTrans" cxnId="{9642CCAA-5C73-492C-87A3-AE89E8EBD25A}">
      <dgm:prSet/>
      <dgm:spPr/>
      <dgm:t>
        <a:bodyPr/>
        <a:lstStyle/>
        <a:p>
          <a:endParaRPr lang="en-US"/>
        </a:p>
      </dgm:t>
    </dgm:pt>
    <dgm:pt modelId="{3AB40AE5-DD16-470A-BE14-0EEC924A6AF6}" type="sibTrans" cxnId="{9642CCAA-5C73-492C-87A3-AE89E8EBD25A}">
      <dgm:prSet/>
      <dgm:spPr/>
      <dgm:t>
        <a:bodyPr/>
        <a:lstStyle/>
        <a:p>
          <a:endParaRPr lang="en-US"/>
        </a:p>
      </dgm:t>
    </dgm:pt>
    <dgm:pt modelId="{1DE64B66-9F10-44E8-B79C-780A1ED3227C}" type="pres">
      <dgm:prSet presAssocID="{C9139E92-EF48-40F8-9A98-FCC029E39F05}" presName="Name0" presStyleCnt="0">
        <dgm:presLayoutVars>
          <dgm:dir/>
          <dgm:resizeHandles val="exact"/>
        </dgm:presLayoutVars>
      </dgm:prSet>
      <dgm:spPr/>
    </dgm:pt>
    <dgm:pt modelId="{FB5982C6-34C7-4493-8828-02A48631BB24}" type="pres">
      <dgm:prSet presAssocID="{678BDC29-139F-4DE8-B25F-F90906E217A4}" presName="composite" presStyleCnt="0"/>
      <dgm:spPr/>
    </dgm:pt>
    <dgm:pt modelId="{16DB500E-C7D9-4474-B27B-4B1A5AB7DA72}" type="pres">
      <dgm:prSet presAssocID="{678BDC29-139F-4DE8-B25F-F90906E217A4}" presName="bgChev" presStyleLbl="node1" presStyleIdx="0" presStyleCnt="3" custLinFactNeighborX="-308" custLinFactNeighborY="-91119"/>
      <dgm:spPr/>
    </dgm:pt>
    <dgm:pt modelId="{E41D994B-BD2E-465A-84FA-F2BE3A225EF0}" type="pres">
      <dgm:prSet presAssocID="{678BDC29-139F-4DE8-B25F-F90906E217A4}" presName="txNode" presStyleLbl="fgAcc1" presStyleIdx="0" presStyleCnt="3" custScaleY="69096" custLinFactNeighborX="1887" custLinFactNeighborY="-82099">
        <dgm:presLayoutVars>
          <dgm:bulletEnabled val="1"/>
        </dgm:presLayoutVars>
      </dgm:prSet>
      <dgm:spPr/>
    </dgm:pt>
    <dgm:pt modelId="{EB1D404E-4A68-4993-A844-FEDF8F0432FD}" type="pres">
      <dgm:prSet presAssocID="{9D3E8BE7-EA98-4441-A826-9EFBCCC4C326}" presName="compositeSpace" presStyleCnt="0"/>
      <dgm:spPr/>
    </dgm:pt>
    <dgm:pt modelId="{27E71FA6-1D82-4DAC-AF62-B6F9997E70FA}" type="pres">
      <dgm:prSet presAssocID="{BCD2AA41-8438-4ACD-8918-E7DBE7039EDD}" presName="composite" presStyleCnt="0"/>
      <dgm:spPr/>
    </dgm:pt>
    <dgm:pt modelId="{3B912486-F59C-4396-A843-DE673B5C86B5}" type="pres">
      <dgm:prSet presAssocID="{BCD2AA41-8438-4ACD-8918-E7DBE7039EDD}" presName="bgChev" presStyleLbl="node1" presStyleIdx="1" presStyleCnt="3" custLinFactNeighborX="-1611" custLinFactNeighborY="-91118"/>
      <dgm:spPr/>
    </dgm:pt>
    <dgm:pt modelId="{61158D06-EA18-442E-829C-9CAE432A4FE1}" type="pres">
      <dgm:prSet presAssocID="{BCD2AA41-8438-4ACD-8918-E7DBE7039EDD}" presName="txNode" presStyleLbl="fgAcc1" presStyleIdx="1" presStyleCnt="3" custScaleY="66353" custLinFactNeighborX="-1908" custLinFactNeighborY="-82076">
        <dgm:presLayoutVars>
          <dgm:bulletEnabled val="1"/>
        </dgm:presLayoutVars>
      </dgm:prSet>
      <dgm:spPr/>
    </dgm:pt>
    <dgm:pt modelId="{A4AB9027-3067-48AE-9517-E962906CCFB3}" type="pres">
      <dgm:prSet presAssocID="{3A3CCB2B-BC80-4BE0-B0BF-49CCAC5B67CE}" presName="compositeSpace" presStyleCnt="0"/>
      <dgm:spPr/>
    </dgm:pt>
    <dgm:pt modelId="{F4ADFF3D-C622-47AE-9D03-92B94410DCB4}" type="pres">
      <dgm:prSet presAssocID="{56F8772D-588A-4535-8181-088DB995AF55}" presName="composite" presStyleCnt="0"/>
      <dgm:spPr/>
    </dgm:pt>
    <dgm:pt modelId="{82CEFA5D-3135-49F0-B931-916947F4B668}" type="pres">
      <dgm:prSet presAssocID="{56F8772D-588A-4535-8181-088DB995AF55}" presName="bgChev" presStyleLbl="node1" presStyleIdx="2" presStyleCnt="3" custLinFactNeighborX="-5638" custLinFactNeighborY="-91814"/>
      <dgm:spPr/>
    </dgm:pt>
    <dgm:pt modelId="{C06E1795-0F8C-48F8-8DCF-5921840A8595}" type="pres">
      <dgm:prSet presAssocID="{56F8772D-588A-4535-8181-088DB995AF55}" presName="txNode" presStyleLbl="fgAcc1" presStyleIdx="2" presStyleCnt="3" custScaleY="61611" custLinFactNeighborX="-4033" custLinFactNeighborY="-78598">
        <dgm:presLayoutVars>
          <dgm:bulletEnabled val="1"/>
        </dgm:presLayoutVars>
      </dgm:prSet>
      <dgm:spPr/>
    </dgm:pt>
  </dgm:ptLst>
  <dgm:cxnLst>
    <dgm:cxn modelId="{3EF93900-E571-41E5-AA59-0F7E1984EE4D}" srcId="{C9139E92-EF48-40F8-9A98-FCC029E39F05}" destId="{BCD2AA41-8438-4ACD-8918-E7DBE7039EDD}" srcOrd="1" destOrd="0" parTransId="{CA2B4C55-2A27-4087-BF82-EC49DEEA5E14}" sibTransId="{3A3CCB2B-BC80-4BE0-B0BF-49CCAC5B67CE}"/>
    <dgm:cxn modelId="{CFADB740-0966-46D8-A192-4617AD4FAEB6}" srcId="{C9139E92-EF48-40F8-9A98-FCC029E39F05}" destId="{678BDC29-139F-4DE8-B25F-F90906E217A4}" srcOrd="0" destOrd="0" parTransId="{D81D2E6A-2919-46DB-B87F-270EEA1FA7B1}" sibTransId="{9D3E8BE7-EA98-4441-A826-9EFBCCC4C326}"/>
    <dgm:cxn modelId="{DAE6075B-C8CA-45C9-A00A-810036EC99AC}" type="presOf" srcId="{C9139E92-EF48-40F8-9A98-FCC029E39F05}" destId="{1DE64B66-9F10-44E8-B79C-780A1ED3227C}" srcOrd="0" destOrd="0" presId="urn:microsoft.com/office/officeart/2005/8/layout/chevronAccent+Icon"/>
    <dgm:cxn modelId="{DA02BE57-64AE-4A29-BEE9-B9A70A5256FE}" type="presOf" srcId="{BCD2AA41-8438-4ACD-8918-E7DBE7039EDD}" destId="{61158D06-EA18-442E-829C-9CAE432A4FE1}" srcOrd="0" destOrd="0" presId="urn:microsoft.com/office/officeart/2005/8/layout/chevronAccent+Icon"/>
    <dgm:cxn modelId="{FB2D9090-E608-4DE1-9CB2-4304A28DB407}" type="presOf" srcId="{678BDC29-139F-4DE8-B25F-F90906E217A4}" destId="{E41D994B-BD2E-465A-84FA-F2BE3A225EF0}" srcOrd="0" destOrd="0" presId="urn:microsoft.com/office/officeart/2005/8/layout/chevronAccent+Icon"/>
    <dgm:cxn modelId="{9642CCAA-5C73-492C-87A3-AE89E8EBD25A}" srcId="{C9139E92-EF48-40F8-9A98-FCC029E39F05}" destId="{56F8772D-588A-4535-8181-088DB995AF55}" srcOrd="2" destOrd="0" parTransId="{E93D498E-E273-4EA7-A112-0D82B510B73A}" sibTransId="{3AB40AE5-DD16-470A-BE14-0EEC924A6AF6}"/>
    <dgm:cxn modelId="{9C59BFD2-5E7C-4510-B313-4B07AF63629D}" type="presOf" srcId="{56F8772D-588A-4535-8181-088DB995AF55}" destId="{C06E1795-0F8C-48F8-8DCF-5921840A8595}" srcOrd="0" destOrd="0" presId="urn:microsoft.com/office/officeart/2005/8/layout/chevronAccent+Icon"/>
    <dgm:cxn modelId="{06CBD05B-A112-4195-B007-D192542D4BE4}" type="presParOf" srcId="{1DE64B66-9F10-44E8-B79C-780A1ED3227C}" destId="{FB5982C6-34C7-4493-8828-02A48631BB24}" srcOrd="0" destOrd="0" presId="urn:microsoft.com/office/officeart/2005/8/layout/chevronAccent+Icon"/>
    <dgm:cxn modelId="{80D96895-B667-4810-A0FB-F4693111C268}" type="presParOf" srcId="{FB5982C6-34C7-4493-8828-02A48631BB24}" destId="{16DB500E-C7D9-4474-B27B-4B1A5AB7DA72}" srcOrd="0" destOrd="0" presId="urn:microsoft.com/office/officeart/2005/8/layout/chevronAccent+Icon"/>
    <dgm:cxn modelId="{5817BCCF-FF21-4FFB-8A2F-B889C6130F05}" type="presParOf" srcId="{FB5982C6-34C7-4493-8828-02A48631BB24}" destId="{E41D994B-BD2E-465A-84FA-F2BE3A225EF0}" srcOrd="1" destOrd="0" presId="urn:microsoft.com/office/officeart/2005/8/layout/chevronAccent+Icon"/>
    <dgm:cxn modelId="{ADE38188-3478-4E78-9B14-F426C14616E3}" type="presParOf" srcId="{1DE64B66-9F10-44E8-B79C-780A1ED3227C}" destId="{EB1D404E-4A68-4993-A844-FEDF8F0432FD}" srcOrd="1" destOrd="0" presId="urn:microsoft.com/office/officeart/2005/8/layout/chevronAccent+Icon"/>
    <dgm:cxn modelId="{86E6AA36-C365-40D5-A0AF-697A373164C5}" type="presParOf" srcId="{1DE64B66-9F10-44E8-B79C-780A1ED3227C}" destId="{27E71FA6-1D82-4DAC-AF62-B6F9997E70FA}" srcOrd="2" destOrd="0" presId="urn:microsoft.com/office/officeart/2005/8/layout/chevronAccent+Icon"/>
    <dgm:cxn modelId="{A3E70D61-0F3A-4FCF-AE06-8A6D3A14A803}" type="presParOf" srcId="{27E71FA6-1D82-4DAC-AF62-B6F9997E70FA}" destId="{3B912486-F59C-4396-A843-DE673B5C86B5}" srcOrd="0" destOrd="0" presId="urn:microsoft.com/office/officeart/2005/8/layout/chevronAccent+Icon"/>
    <dgm:cxn modelId="{616C74C7-37A3-4D49-87B4-1A3DACAACAFB}" type="presParOf" srcId="{27E71FA6-1D82-4DAC-AF62-B6F9997E70FA}" destId="{61158D06-EA18-442E-829C-9CAE432A4FE1}" srcOrd="1" destOrd="0" presId="urn:microsoft.com/office/officeart/2005/8/layout/chevronAccent+Icon"/>
    <dgm:cxn modelId="{6DBE91DD-4060-436B-B5FB-453918BAC738}" type="presParOf" srcId="{1DE64B66-9F10-44E8-B79C-780A1ED3227C}" destId="{A4AB9027-3067-48AE-9517-E962906CCFB3}" srcOrd="3" destOrd="0" presId="urn:microsoft.com/office/officeart/2005/8/layout/chevronAccent+Icon"/>
    <dgm:cxn modelId="{30C00F15-B7A0-46EC-ADFB-D2CB50D79DDA}" type="presParOf" srcId="{1DE64B66-9F10-44E8-B79C-780A1ED3227C}" destId="{F4ADFF3D-C622-47AE-9D03-92B94410DCB4}" srcOrd="4" destOrd="0" presId="urn:microsoft.com/office/officeart/2005/8/layout/chevronAccent+Icon"/>
    <dgm:cxn modelId="{F79FAB0E-843D-45B1-82C5-9182499332BD}" type="presParOf" srcId="{F4ADFF3D-C622-47AE-9D03-92B94410DCB4}" destId="{82CEFA5D-3135-49F0-B931-916947F4B668}" srcOrd="0" destOrd="0" presId="urn:microsoft.com/office/officeart/2005/8/layout/chevronAccent+Icon"/>
    <dgm:cxn modelId="{FBD413C4-499C-4C9C-BEC8-CD80BA7034F8}" type="presParOf" srcId="{F4ADFF3D-C622-47AE-9D03-92B94410DCB4}" destId="{C06E1795-0F8C-48F8-8DCF-5921840A8595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6BD89B-03C4-4F07-9B0D-56BBA23B4C6B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D52C49-2184-40AB-9D8B-4FF0439B7F1F}">
      <dgm:prSet phldrT="[Text]"/>
      <dgm:spPr/>
      <dgm:t>
        <a:bodyPr/>
        <a:lstStyle/>
        <a:p>
          <a:r>
            <a:rPr lang="en-US" dirty="0"/>
            <a:t>Mitigation NDCs</a:t>
          </a:r>
        </a:p>
      </dgm:t>
    </dgm:pt>
    <dgm:pt modelId="{05F6CF8F-1F2B-4D40-9821-D43EB8767E76}" type="parTrans" cxnId="{17BF1751-D313-4221-ADE1-26FC96C2D8DF}">
      <dgm:prSet/>
      <dgm:spPr/>
      <dgm:t>
        <a:bodyPr/>
        <a:lstStyle/>
        <a:p>
          <a:endParaRPr lang="en-US"/>
        </a:p>
      </dgm:t>
    </dgm:pt>
    <dgm:pt modelId="{1DBC26F0-E837-4CFC-9901-B0DFBA980DD2}" type="sibTrans" cxnId="{17BF1751-D313-4221-ADE1-26FC96C2D8DF}">
      <dgm:prSet/>
      <dgm:spPr/>
      <dgm:t>
        <a:bodyPr/>
        <a:lstStyle/>
        <a:p>
          <a:endParaRPr lang="en-US"/>
        </a:p>
      </dgm:t>
    </dgm:pt>
    <dgm:pt modelId="{87AA91B7-D512-4206-BEEA-34D14F4A4C35}">
      <dgm:prSet phldrT="[Text]"/>
      <dgm:spPr/>
      <dgm:t>
        <a:bodyPr/>
        <a:lstStyle/>
        <a:p>
          <a:r>
            <a:rPr lang="en-US" dirty="0"/>
            <a:t>Forestry</a:t>
          </a:r>
        </a:p>
      </dgm:t>
    </dgm:pt>
    <dgm:pt modelId="{E7067A18-59B2-4BA7-89C1-34A0DBDB1692}" type="parTrans" cxnId="{E2FC16E1-86FC-4BB8-891A-571324A0AE4A}">
      <dgm:prSet/>
      <dgm:spPr/>
      <dgm:t>
        <a:bodyPr/>
        <a:lstStyle/>
        <a:p>
          <a:endParaRPr lang="en-US"/>
        </a:p>
      </dgm:t>
    </dgm:pt>
    <dgm:pt modelId="{77CE3D17-1B17-42B2-9A51-7B09C8778FE1}" type="sibTrans" cxnId="{E2FC16E1-86FC-4BB8-891A-571324A0AE4A}">
      <dgm:prSet/>
      <dgm:spPr/>
      <dgm:t>
        <a:bodyPr/>
        <a:lstStyle/>
        <a:p>
          <a:endParaRPr lang="en-US"/>
        </a:p>
      </dgm:t>
    </dgm:pt>
    <dgm:pt modelId="{D620B842-1DAE-456D-AE60-ACE140047E4C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Industry</a:t>
          </a:r>
        </a:p>
      </dgm:t>
    </dgm:pt>
    <dgm:pt modelId="{7522D93B-5D2D-402C-825C-9301C5A82F7B}" type="parTrans" cxnId="{DCD017C0-0A80-43B9-9749-32B0212F1895}">
      <dgm:prSet/>
      <dgm:spPr/>
      <dgm:t>
        <a:bodyPr/>
        <a:lstStyle/>
        <a:p>
          <a:endParaRPr lang="en-US"/>
        </a:p>
      </dgm:t>
    </dgm:pt>
    <dgm:pt modelId="{A7A7D55A-04DD-470E-8E1E-72A52732B424}" type="sibTrans" cxnId="{DCD017C0-0A80-43B9-9749-32B0212F1895}">
      <dgm:prSet/>
      <dgm:spPr/>
      <dgm:t>
        <a:bodyPr/>
        <a:lstStyle/>
        <a:p>
          <a:endParaRPr lang="en-US"/>
        </a:p>
      </dgm:t>
    </dgm:pt>
    <dgm:pt modelId="{25E9A3BC-7D50-459B-B8D4-AE75D27AE13D}">
      <dgm:prSet phldrT="[Text]"/>
      <dgm:spPr/>
      <dgm:t>
        <a:bodyPr/>
        <a:lstStyle/>
        <a:p>
          <a:r>
            <a:rPr lang="en-US" dirty="0"/>
            <a:t>Electricity</a:t>
          </a:r>
        </a:p>
      </dgm:t>
    </dgm:pt>
    <dgm:pt modelId="{DBF31EB3-80F8-43C4-AFC2-22639378AE96}" type="parTrans" cxnId="{1D6BA331-8E9D-44C4-A4F2-2D69E0DADBFC}">
      <dgm:prSet/>
      <dgm:spPr/>
      <dgm:t>
        <a:bodyPr/>
        <a:lstStyle/>
        <a:p>
          <a:endParaRPr lang="en-US"/>
        </a:p>
      </dgm:t>
    </dgm:pt>
    <dgm:pt modelId="{D5495351-6C40-4F1A-A2DF-6486280074C7}" type="sibTrans" cxnId="{1D6BA331-8E9D-44C4-A4F2-2D69E0DADBFC}">
      <dgm:prSet/>
      <dgm:spPr/>
      <dgm:t>
        <a:bodyPr/>
        <a:lstStyle/>
        <a:p>
          <a:endParaRPr lang="en-US"/>
        </a:p>
      </dgm:t>
    </dgm:pt>
    <dgm:pt modelId="{FD7A9C37-787B-4C7B-BA8F-6D087CB851CE}">
      <dgm:prSet phldrT="[Text]"/>
      <dgm:spPr/>
      <dgm:t>
        <a:bodyPr/>
        <a:lstStyle/>
        <a:p>
          <a:r>
            <a:rPr lang="en-US" dirty="0"/>
            <a:t>Transport</a:t>
          </a:r>
        </a:p>
      </dgm:t>
    </dgm:pt>
    <dgm:pt modelId="{63C72313-A094-439E-8733-C8C62123BAD2}" type="parTrans" cxnId="{AA7E1187-0DD7-4F0C-A77E-ABABE9A29634}">
      <dgm:prSet/>
      <dgm:spPr/>
      <dgm:t>
        <a:bodyPr/>
        <a:lstStyle/>
        <a:p>
          <a:endParaRPr lang="en-US"/>
        </a:p>
      </dgm:t>
    </dgm:pt>
    <dgm:pt modelId="{827CF0D2-B754-4D99-BC89-494D8AEC4D23}" type="sibTrans" cxnId="{AA7E1187-0DD7-4F0C-A77E-ABABE9A29634}">
      <dgm:prSet/>
      <dgm:spPr/>
      <dgm:t>
        <a:bodyPr/>
        <a:lstStyle/>
        <a:p>
          <a:endParaRPr lang="en-US"/>
        </a:p>
      </dgm:t>
    </dgm:pt>
    <dgm:pt modelId="{6C5C9ED6-8717-4A4A-B5F4-66A3552FAFB9}">
      <dgm:prSet phldrT="[Text]"/>
      <dgm:spPr/>
      <dgm:t>
        <a:bodyPr/>
        <a:lstStyle/>
        <a:p>
          <a:r>
            <a:rPr lang="en-US" dirty="0"/>
            <a:t>Waste</a:t>
          </a:r>
        </a:p>
      </dgm:t>
    </dgm:pt>
    <dgm:pt modelId="{4706178A-9C67-4651-AEB4-D0EAFEC91F09}" type="parTrans" cxnId="{713DDC4C-372F-43B7-BDFC-AE9C339F7082}">
      <dgm:prSet/>
      <dgm:spPr/>
      <dgm:t>
        <a:bodyPr/>
        <a:lstStyle/>
        <a:p>
          <a:endParaRPr lang="en-US"/>
        </a:p>
      </dgm:t>
    </dgm:pt>
    <dgm:pt modelId="{3A034E0D-2905-45F6-BDEF-A0517239ACB0}" type="sibTrans" cxnId="{713DDC4C-372F-43B7-BDFC-AE9C339F7082}">
      <dgm:prSet/>
      <dgm:spPr/>
      <dgm:t>
        <a:bodyPr/>
        <a:lstStyle/>
        <a:p>
          <a:endParaRPr lang="en-US"/>
        </a:p>
      </dgm:t>
    </dgm:pt>
    <dgm:pt modelId="{658EFC7B-5441-4EB6-B163-18186D7AABE8}">
      <dgm:prSet phldrT="[Text]"/>
      <dgm:spPr/>
      <dgm:t>
        <a:bodyPr/>
        <a:lstStyle/>
        <a:p>
          <a:r>
            <a:rPr lang="en-US" dirty="0"/>
            <a:t>Agriculture</a:t>
          </a:r>
        </a:p>
      </dgm:t>
    </dgm:pt>
    <dgm:pt modelId="{87F5F759-C223-42AB-90EF-B139681DEBF2}" type="parTrans" cxnId="{0AAC6D90-E90B-43BC-BA0F-A69BE4FB49C3}">
      <dgm:prSet/>
      <dgm:spPr/>
      <dgm:t>
        <a:bodyPr/>
        <a:lstStyle/>
        <a:p>
          <a:endParaRPr lang="en-US"/>
        </a:p>
      </dgm:t>
    </dgm:pt>
    <dgm:pt modelId="{84705815-EBDF-430F-84F7-60AD99318DD4}" type="sibTrans" cxnId="{0AAC6D90-E90B-43BC-BA0F-A69BE4FB49C3}">
      <dgm:prSet/>
      <dgm:spPr/>
      <dgm:t>
        <a:bodyPr/>
        <a:lstStyle/>
        <a:p>
          <a:endParaRPr lang="en-US"/>
        </a:p>
      </dgm:t>
    </dgm:pt>
    <dgm:pt modelId="{44FFB8EF-7ADA-48C6-8227-D4B02184B217}" type="pres">
      <dgm:prSet presAssocID="{116BD89B-03C4-4F07-9B0D-56BBA23B4C6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B6585BC2-26F5-4A6F-8058-98BEBDC06AC1}" type="pres">
      <dgm:prSet presAssocID="{0AD52C49-2184-40AB-9D8B-4FF0439B7F1F}" presName="Parent" presStyleLbl="node0" presStyleIdx="0" presStyleCnt="1" custLinFactNeighborX="-46679" custLinFactNeighborY="-5083">
        <dgm:presLayoutVars>
          <dgm:chMax val="6"/>
          <dgm:chPref val="6"/>
        </dgm:presLayoutVars>
      </dgm:prSet>
      <dgm:spPr/>
    </dgm:pt>
    <dgm:pt modelId="{777B9764-085B-4AF2-AED6-86F7177144B3}" type="pres">
      <dgm:prSet presAssocID="{87AA91B7-D512-4206-BEEA-34D14F4A4C35}" presName="Accent1" presStyleCnt="0"/>
      <dgm:spPr/>
    </dgm:pt>
    <dgm:pt modelId="{DC031D6D-F6F6-4A4E-865F-F6F29F476C87}" type="pres">
      <dgm:prSet presAssocID="{87AA91B7-D512-4206-BEEA-34D14F4A4C35}" presName="Accent" presStyleLbl="bgShp" presStyleIdx="0" presStyleCnt="6"/>
      <dgm:spPr/>
    </dgm:pt>
    <dgm:pt modelId="{6A69C2A9-5E3D-47D3-AF48-6CE55CB1608D}" type="pres">
      <dgm:prSet presAssocID="{87AA91B7-D512-4206-BEEA-34D14F4A4C35}" presName="Child1" presStyleLbl="node1" presStyleIdx="0" presStyleCnt="6" custLinFactNeighborX="-56548" custLinFactNeighborY="-477">
        <dgm:presLayoutVars>
          <dgm:chMax val="0"/>
          <dgm:chPref val="0"/>
          <dgm:bulletEnabled val="1"/>
        </dgm:presLayoutVars>
      </dgm:prSet>
      <dgm:spPr/>
    </dgm:pt>
    <dgm:pt modelId="{5493D2FD-41C9-4D22-AA48-DAFFCEB6948E}" type="pres">
      <dgm:prSet presAssocID="{D620B842-1DAE-456D-AE60-ACE140047E4C}" presName="Accent2" presStyleCnt="0"/>
      <dgm:spPr/>
    </dgm:pt>
    <dgm:pt modelId="{749E4329-5083-4D6F-A416-4953E17C25C6}" type="pres">
      <dgm:prSet presAssocID="{D620B842-1DAE-456D-AE60-ACE140047E4C}" presName="Accent" presStyleLbl="bgShp" presStyleIdx="1" presStyleCnt="6" custLinFactX="-5615" custLinFactNeighborX="-100000" custLinFactNeighborY="31214"/>
      <dgm:spPr/>
    </dgm:pt>
    <dgm:pt modelId="{CB78DADA-519A-4D1B-B8BE-EFCF437D1A48}" type="pres">
      <dgm:prSet presAssocID="{D620B842-1DAE-456D-AE60-ACE140047E4C}" presName="Child2" presStyleLbl="node1" presStyleIdx="1" presStyleCnt="6" custLinFactNeighborX="-46229" custLinFactNeighborY="1871">
        <dgm:presLayoutVars>
          <dgm:chMax val="0"/>
          <dgm:chPref val="0"/>
          <dgm:bulletEnabled val="1"/>
        </dgm:presLayoutVars>
      </dgm:prSet>
      <dgm:spPr/>
    </dgm:pt>
    <dgm:pt modelId="{61ED7FCD-3792-4429-8350-1189DF908212}" type="pres">
      <dgm:prSet presAssocID="{25E9A3BC-7D50-459B-B8D4-AE75D27AE13D}" presName="Accent3" presStyleCnt="0"/>
      <dgm:spPr/>
    </dgm:pt>
    <dgm:pt modelId="{08C4ACE1-B70D-4F95-AE5A-7209ADAA0EFD}" type="pres">
      <dgm:prSet presAssocID="{25E9A3BC-7D50-459B-B8D4-AE75D27AE13D}" presName="Accent" presStyleLbl="bgShp" presStyleIdx="2" presStyleCnt="6" custLinFactX="-8478" custLinFactNeighborX="-100000" custLinFactNeighborY="53065"/>
      <dgm:spPr/>
    </dgm:pt>
    <dgm:pt modelId="{1CB16418-5A7F-42D9-AFA0-D7846E65E01C}" type="pres">
      <dgm:prSet presAssocID="{25E9A3BC-7D50-459B-B8D4-AE75D27AE13D}" presName="Child3" presStyleLbl="node1" presStyleIdx="2" presStyleCnt="6" custLinFactNeighborX="-52007" custLinFactNeighborY="8218">
        <dgm:presLayoutVars>
          <dgm:chMax val="0"/>
          <dgm:chPref val="0"/>
          <dgm:bulletEnabled val="1"/>
        </dgm:presLayoutVars>
      </dgm:prSet>
      <dgm:spPr/>
    </dgm:pt>
    <dgm:pt modelId="{40DAD913-42D6-4920-816E-7DE1DA1F1A85}" type="pres">
      <dgm:prSet presAssocID="{FD7A9C37-787B-4C7B-BA8F-6D087CB851CE}" presName="Accent4" presStyleCnt="0"/>
      <dgm:spPr/>
    </dgm:pt>
    <dgm:pt modelId="{376B1B1E-2CD8-4696-B6FE-0E44E08D1840}" type="pres">
      <dgm:prSet presAssocID="{FD7A9C37-787B-4C7B-BA8F-6D087CB851CE}" presName="Accent" presStyleLbl="bgShp" presStyleIdx="3" presStyleCnt="6" custLinFactX="-41250" custLinFactNeighborX="-100000" custLinFactNeighborY="33296"/>
      <dgm:spPr/>
    </dgm:pt>
    <dgm:pt modelId="{4551E8F8-087B-4CAE-A82A-50635BA3A505}" type="pres">
      <dgm:prSet presAssocID="{FD7A9C37-787B-4C7B-BA8F-6D087CB851CE}" presName="Child4" presStyleLbl="node1" presStyleIdx="3" presStyleCnt="6" custLinFactNeighborX="-65628" custLinFactNeighborY="2863">
        <dgm:presLayoutVars>
          <dgm:chMax val="0"/>
          <dgm:chPref val="0"/>
          <dgm:bulletEnabled val="1"/>
        </dgm:presLayoutVars>
      </dgm:prSet>
      <dgm:spPr/>
    </dgm:pt>
    <dgm:pt modelId="{B34A62FE-BEA0-4A2E-8EA0-F750D355E274}" type="pres">
      <dgm:prSet presAssocID="{6C5C9ED6-8717-4A4A-B5F4-66A3552FAFB9}" presName="Accent5" presStyleCnt="0"/>
      <dgm:spPr/>
    </dgm:pt>
    <dgm:pt modelId="{CA2018F9-68D6-4FD2-B9FD-55EC74C3B485}" type="pres">
      <dgm:prSet presAssocID="{6C5C9ED6-8717-4A4A-B5F4-66A3552FAFB9}" presName="Accent" presStyleLbl="bgShp" presStyleIdx="4" presStyleCnt="6" custLinFactX="-65855" custLinFactNeighborX="-100000" custLinFactNeighborY="-30174"/>
      <dgm:spPr/>
    </dgm:pt>
    <dgm:pt modelId="{7CCFD5DC-50FC-4E37-BB63-6C521822943A}" type="pres">
      <dgm:prSet presAssocID="{6C5C9ED6-8717-4A4A-B5F4-66A3552FAFB9}" presName="Child5" presStyleLbl="node1" presStyleIdx="4" presStyleCnt="6" custLinFactNeighborX="-75122" custLinFactNeighborY="-8111">
        <dgm:presLayoutVars>
          <dgm:chMax val="0"/>
          <dgm:chPref val="0"/>
          <dgm:bulletEnabled val="1"/>
        </dgm:presLayoutVars>
      </dgm:prSet>
      <dgm:spPr/>
    </dgm:pt>
    <dgm:pt modelId="{309ACF18-8E87-4E70-8244-AA7629FA108F}" type="pres">
      <dgm:prSet presAssocID="{658EFC7B-5441-4EB6-B163-18186D7AABE8}" presName="Accent6" presStyleCnt="0"/>
      <dgm:spPr/>
    </dgm:pt>
    <dgm:pt modelId="{4067C463-95A7-482A-891D-79F934462952}" type="pres">
      <dgm:prSet presAssocID="{658EFC7B-5441-4EB6-B163-18186D7AABE8}" presName="Accent" presStyleLbl="bgShp" presStyleIdx="5" presStyleCnt="6" custLinFactX="-24615" custLinFactNeighborX="-100000" custLinFactNeighborY="-29101"/>
      <dgm:spPr/>
    </dgm:pt>
    <dgm:pt modelId="{7C1FED7E-AC65-4C12-BE2B-CA348A60F33D}" type="pres">
      <dgm:prSet presAssocID="{658EFC7B-5441-4EB6-B163-18186D7AABE8}" presName="Child6" presStyleLbl="node1" presStyleIdx="5" presStyleCnt="6" custLinFactNeighborX="-72645" custLinFactNeighborY="-4672">
        <dgm:presLayoutVars>
          <dgm:chMax val="0"/>
          <dgm:chPref val="0"/>
          <dgm:bulletEnabled val="1"/>
        </dgm:presLayoutVars>
      </dgm:prSet>
      <dgm:spPr/>
    </dgm:pt>
  </dgm:ptLst>
  <dgm:cxnLst>
    <dgm:cxn modelId="{A0B99409-E1DC-45D7-B31C-2B728078FEBF}" type="presOf" srcId="{25E9A3BC-7D50-459B-B8D4-AE75D27AE13D}" destId="{1CB16418-5A7F-42D9-AFA0-D7846E65E01C}" srcOrd="0" destOrd="0" presId="urn:microsoft.com/office/officeart/2011/layout/HexagonRadial"/>
    <dgm:cxn modelId="{A67B7D29-244A-445D-AA28-7308110EDA84}" type="presOf" srcId="{6C5C9ED6-8717-4A4A-B5F4-66A3552FAFB9}" destId="{7CCFD5DC-50FC-4E37-BB63-6C521822943A}" srcOrd="0" destOrd="0" presId="urn:microsoft.com/office/officeart/2011/layout/HexagonRadial"/>
    <dgm:cxn modelId="{1D6BA331-8E9D-44C4-A4F2-2D69E0DADBFC}" srcId="{0AD52C49-2184-40AB-9D8B-4FF0439B7F1F}" destId="{25E9A3BC-7D50-459B-B8D4-AE75D27AE13D}" srcOrd="2" destOrd="0" parTransId="{DBF31EB3-80F8-43C4-AFC2-22639378AE96}" sibTransId="{D5495351-6C40-4F1A-A2DF-6486280074C7}"/>
    <dgm:cxn modelId="{4F584933-FBEC-4CBB-83D4-E90A4C8C326D}" type="presOf" srcId="{116BD89B-03C4-4F07-9B0D-56BBA23B4C6B}" destId="{44FFB8EF-7ADA-48C6-8227-D4B02184B217}" srcOrd="0" destOrd="0" presId="urn:microsoft.com/office/officeart/2011/layout/HexagonRadial"/>
    <dgm:cxn modelId="{14168D63-9B4D-4BAB-89E1-49646BC53E68}" type="presOf" srcId="{658EFC7B-5441-4EB6-B163-18186D7AABE8}" destId="{7C1FED7E-AC65-4C12-BE2B-CA348A60F33D}" srcOrd="0" destOrd="0" presId="urn:microsoft.com/office/officeart/2011/layout/HexagonRadial"/>
    <dgm:cxn modelId="{E3893845-2051-41FB-A0B5-C09BD7E23FF2}" type="presOf" srcId="{0AD52C49-2184-40AB-9D8B-4FF0439B7F1F}" destId="{B6585BC2-26F5-4A6F-8058-98BEBDC06AC1}" srcOrd="0" destOrd="0" presId="urn:microsoft.com/office/officeart/2011/layout/HexagonRadial"/>
    <dgm:cxn modelId="{73FD6865-A455-446D-BDB0-FC5031905F5E}" type="presOf" srcId="{D620B842-1DAE-456D-AE60-ACE140047E4C}" destId="{CB78DADA-519A-4D1B-B8BE-EFCF437D1A48}" srcOrd="0" destOrd="0" presId="urn:microsoft.com/office/officeart/2011/layout/HexagonRadial"/>
    <dgm:cxn modelId="{8EAD7F46-6AB9-448E-8178-2B34E3255F03}" type="presOf" srcId="{87AA91B7-D512-4206-BEEA-34D14F4A4C35}" destId="{6A69C2A9-5E3D-47D3-AF48-6CE55CB1608D}" srcOrd="0" destOrd="0" presId="urn:microsoft.com/office/officeart/2011/layout/HexagonRadial"/>
    <dgm:cxn modelId="{713DDC4C-372F-43B7-BDFC-AE9C339F7082}" srcId="{0AD52C49-2184-40AB-9D8B-4FF0439B7F1F}" destId="{6C5C9ED6-8717-4A4A-B5F4-66A3552FAFB9}" srcOrd="4" destOrd="0" parTransId="{4706178A-9C67-4651-AEB4-D0EAFEC91F09}" sibTransId="{3A034E0D-2905-45F6-BDEF-A0517239ACB0}"/>
    <dgm:cxn modelId="{17BF1751-D313-4221-ADE1-26FC96C2D8DF}" srcId="{116BD89B-03C4-4F07-9B0D-56BBA23B4C6B}" destId="{0AD52C49-2184-40AB-9D8B-4FF0439B7F1F}" srcOrd="0" destOrd="0" parTransId="{05F6CF8F-1F2B-4D40-9821-D43EB8767E76}" sibTransId="{1DBC26F0-E837-4CFC-9901-B0DFBA980DD2}"/>
    <dgm:cxn modelId="{AA7E1187-0DD7-4F0C-A77E-ABABE9A29634}" srcId="{0AD52C49-2184-40AB-9D8B-4FF0439B7F1F}" destId="{FD7A9C37-787B-4C7B-BA8F-6D087CB851CE}" srcOrd="3" destOrd="0" parTransId="{63C72313-A094-439E-8733-C8C62123BAD2}" sibTransId="{827CF0D2-B754-4D99-BC89-494D8AEC4D23}"/>
    <dgm:cxn modelId="{0AAC6D90-E90B-43BC-BA0F-A69BE4FB49C3}" srcId="{0AD52C49-2184-40AB-9D8B-4FF0439B7F1F}" destId="{658EFC7B-5441-4EB6-B163-18186D7AABE8}" srcOrd="5" destOrd="0" parTransId="{87F5F759-C223-42AB-90EF-B139681DEBF2}" sibTransId="{84705815-EBDF-430F-84F7-60AD99318DD4}"/>
    <dgm:cxn modelId="{DCD017C0-0A80-43B9-9749-32B0212F1895}" srcId="{0AD52C49-2184-40AB-9D8B-4FF0439B7F1F}" destId="{D620B842-1DAE-456D-AE60-ACE140047E4C}" srcOrd="1" destOrd="0" parTransId="{7522D93B-5D2D-402C-825C-9301C5A82F7B}" sibTransId="{A7A7D55A-04DD-470E-8E1E-72A52732B424}"/>
    <dgm:cxn modelId="{CEC586C3-D097-4E61-9E23-E3AFBF4D1607}" type="presOf" srcId="{FD7A9C37-787B-4C7B-BA8F-6D087CB851CE}" destId="{4551E8F8-087B-4CAE-A82A-50635BA3A505}" srcOrd="0" destOrd="0" presId="urn:microsoft.com/office/officeart/2011/layout/HexagonRadial"/>
    <dgm:cxn modelId="{E2FC16E1-86FC-4BB8-891A-571324A0AE4A}" srcId="{0AD52C49-2184-40AB-9D8B-4FF0439B7F1F}" destId="{87AA91B7-D512-4206-BEEA-34D14F4A4C35}" srcOrd="0" destOrd="0" parTransId="{E7067A18-59B2-4BA7-89C1-34A0DBDB1692}" sibTransId="{77CE3D17-1B17-42B2-9A51-7B09C8778FE1}"/>
    <dgm:cxn modelId="{8C4523E1-5ECE-4E95-9932-CBBA86F7BCAB}" type="presParOf" srcId="{44FFB8EF-7ADA-48C6-8227-D4B02184B217}" destId="{B6585BC2-26F5-4A6F-8058-98BEBDC06AC1}" srcOrd="0" destOrd="0" presId="urn:microsoft.com/office/officeart/2011/layout/HexagonRadial"/>
    <dgm:cxn modelId="{3F6611E2-6544-4336-879C-EC4D06F9CA53}" type="presParOf" srcId="{44FFB8EF-7ADA-48C6-8227-D4B02184B217}" destId="{777B9764-085B-4AF2-AED6-86F7177144B3}" srcOrd="1" destOrd="0" presId="urn:microsoft.com/office/officeart/2011/layout/HexagonRadial"/>
    <dgm:cxn modelId="{D0290234-0E49-44FA-9FAE-29C4143395EC}" type="presParOf" srcId="{777B9764-085B-4AF2-AED6-86F7177144B3}" destId="{DC031D6D-F6F6-4A4E-865F-F6F29F476C87}" srcOrd="0" destOrd="0" presId="urn:microsoft.com/office/officeart/2011/layout/HexagonRadial"/>
    <dgm:cxn modelId="{E6CEE786-59B1-4639-906B-D35B0CFC1523}" type="presParOf" srcId="{44FFB8EF-7ADA-48C6-8227-D4B02184B217}" destId="{6A69C2A9-5E3D-47D3-AF48-6CE55CB1608D}" srcOrd="2" destOrd="0" presId="urn:microsoft.com/office/officeart/2011/layout/HexagonRadial"/>
    <dgm:cxn modelId="{A4FDE030-B818-411B-A0D8-1AA85CECB1AB}" type="presParOf" srcId="{44FFB8EF-7ADA-48C6-8227-D4B02184B217}" destId="{5493D2FD-41C9-4D22-AA48-DAFFCEB6948E}" srcOrd="3" destOrd="0" presId="urn:microsoft.com/office/officeart/2011/layout/HexagonRadial"/>
    <dgm:cxn modelId="{2BBBC6F8-FF20-4DD6-8C7F-F67B1704F795}" type="presParOf" srcId="{5493D2FD-41C9-4D22-AA48-DAFFCEB6948E}" destId="{749E4329-5083-4D6F-A416-4953E17C25C6}" srcOrd="0" destOrd="0" presId="urn:microsoft.com/office/officeart/2011/layout/HexagonRadial"/>
    <dgm:cxn modelId="{E9CD70CD-AE7B-4114-B506-673D8CE43A05}" type="presParOf" srcId="{44FFB8EF-7ADA-48C6-8227-D4B02184B217}" destId="{CB78DADA-519A-4D1B-B8BE-EFCF437D1A48}" srcOrd="4" destOrd="0" presId="urn:microsoft.com/office/officeart/2011/layout/HexagonRadial"/>
    <dgm:cxn modelId="{CDF8C48F-AB49-4970-9B43-F2960A275A04}" type="presParOf" srcId="{44FFB8EF-7ADA-48C6-8227-D4B02184B217}" destId="{61ED7FCD-3792-4429-8350-1189DF908212}" srcOrd="5" destOrd="0" presId="urn:microsoft.com/office/officeart/2011/layout/HexagonRadial"/>
    <dgm:cxn modelId="{DB2C4F02-5E0E-4939-B68E-BC84EAEDF818}" type="presParOf" srcId="{61ED7FCD-3792-4429-8350-1189DF908212}" destId="{08C4ACE1-B70D-4F95-AE5A-7209ADAA0EFD}" srcOrd="0" destOrd="0" presId="urn:microsoft.com/office/officeart/2011/layout/HexagonRadial"/>
    <dgm:cxn modelId="{C8335063-8DF1-4AD3-BD3D-DCF4FFBEE134}" type="presParOf" srcId="{44FFB8EF-7ADA-48C6-8227-D4B02184B217}" destId="{1CB16418-5A7F-42D9-AFA0-D7846E65E01C}" srcOrd="6" destOrd="0" presId="urn:microsoft.com/office/officeart/2011/layout/HexagonRadial"/>
    <dgm:cxn modelId="{F47238C0-983F-4DD6-A5ED-5CABDE35F63E}" type="presParOf" srcId="{44FFB8EF-7ADA-48C6-8227-D4B02184B217}" destId="{40DAD913-42D6-4920-816E-7DE1DA1F1A85}" srcOrd="7" destOrd="0" presId="urn:microsoft.com/office/officeart/2011/layout/HexagonRadial"/>
    <dgm:cxn modelId="{F4DAC657-4C1B-46C1-919B-03766F752D4A}" type="presParOf" srcId="{40DAD913-42D6-4920-816E-7DE1DA1F1A85}" destId="{376B1B1E-2CD8-4696-B6FE-0E44E08D1840}" srcOrd="0" destOrd="0" presId="urn:microsoft.com/office/officeart/2011/layout/HexagonRadial"/>
    <dgm:cxn modelId="{272AE86B-EEFF-4BAA-A639-3B1C5FC2FF7A}" type="presParOf" srcId="{44FFB8EF-7ADA-48C6-8227-D4B02184B217}" destId="{4551E8F8-087B-4CAE-A82A-50635BA3A505}" srcOrd="8" destOrd="0" presId="urn:microsoft.com/office/officeart/2011/layout/HexagonRadial"/>
    <dgm:cxn modelId="{348E0641-F9E3-4216-9A2F-6280119A2238}" type="presParOf" srcId="{44FFB8EF-7ADA-48C6-8227-D4B02184B217}" destId="{B34A62FE-BEA0-4A2E-8EA0-F750D355E274}" srcOrd="9" destOrd="0" presId="urn:microsoft.com/office/officeart/2011/layout/HexagonRadial"/>
    <dgm:cxn modelId="{3D11B818-036F-4AA1-AE85-CCC6FBC47F64}" type="presParOf" srcId="{B34A62FE-BEA0-4A2E-8EA0-F750D355E274}" destId="{CA2018F9-68D6-4FD2-B9FD-55EC74C3B485}" srcOrd="0" destOrd="0" presId="urn:microsoft.com/office/officeart/2011/layout/HexagonRadial"/>
    <dgm:cxn modelId="{2001DDFC-F6BA-4667-AACC-6DB2D0A8B0FB}" type="presParOf" srcId="{44FFB8EF-7ADA-48C6-8227-D4B02184B217}" destId="{7CCFD5DC-50FC-4E37-BB63-6C521822943A}" srcOrd="10" destOrd="0" presId="urn:microsoft.com/office/officeart/2011/layout/HexagonRadial"/>
    <dgm:cxn modelId="{6CF51BD9-CCEA-4316-904E-AFC07B193703}" type="presParOf" srcId="{44FFB8EF-7ADA-48C6-8227-D4B02184B217}" destId="{309ACF18-8E87-4E70-8244-AA7629FA108F}" srcOrd="11" destOrd="0" presId="urn:microsoft.com/office/officeart/2011/layout/HexagonRadial"/>
    <dgm:cxn modelId="{FD68C138-F301-4FB0-BB8D-88E2532B428F}" type="presParOf" srcId="{309ACF18-8E87-4E70-8244-AA7629FA108F}" destId="{4067C463-95A7-482A-891D-79F934462952}" srcOrd="0" destOrd="0" presId="urn:microsoft.com/office/officeart/2011/layout/HexagonRadial"/>
    <dgm:cxn modelId="{593C20A8-9EF9-4E0B-ADD4-E5AA78D6CA4B}" type="presParOf" srcId="{44FFB8EF-7ADA-48C6-8227-D4B02184B217}" destId="{7C1FED7E-AC65-4C12-BE2B-CA348A60F33D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D62810-7234-4562-B765-32FF3EEA1DF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DF27C889-1F8B-451F-B543-9F6F9CECB81D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b="1" dirty="0">
              <a:solidFill>
                <a:srgbClr val="002060"/>
              </a:solidFill>
            </a:rPr>
            <a:t>Commitment to global climate goals: Paris Temperature goal</a:t>
          </a:r>
        </a:p>
      </dgm:t>
    </dgm:pt>
    <dgm:pt modelId="{E8DFFD23-8F32-4FF8-997D-42A30EA0224F}" type="parTrans" cxnId="{51ADBED5-6262-42A8-BE9F-2CCE910C318B}">
      <dgm:prSet/>
      <dgm:spPr/>
      <dgm:t>
        <a:bodyPr/>
        <a:lstStyle/>
        <a:p>
          <a:endParaRPr lang="en-US"/>
        </a:p>
      </dgm:t>
    </dgm:pt>
    <dgm:pt modelId="{7FB0F04F-5770-4980-9875-6B260BC32622}" type="sibTrans" cxnId="{51ADBED5-6262-42A8-BE9F-2CCE910C318B}">
      <dgm:prSet/>
      <dgm:spPr/>
      <dgm:t>
        <a:bodyPr/>
        <a:lstStyle/>
        <a:p>
          <a:endParaRPr lang="en-US"/>
        </a:p>
      </dgm:t>
    </dgm:pt>
    <dgm:pt modelId="{0EA83E62-E5AB-4C05-B314-233464C0142C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b="1" dirty="0">
              <a:solidFill>
                <a:srgbClr val="002060"/>
              </a:solidFill>
            </a:rPr>
            <a:t>Environmental Benefits: Emission Reduction, climate change adaptation </a:t>
          </a:r>
        </a:p>
      </dgm:t>
    </dgm:pt>
    <dgm:pt modelId="{7F4D1E6E-F3BE-4A09-B31A-7DA344F1869D}" type="parTrans" cxnId="{CA25127D-5251-4F18-AD3C-CC3BDDF06ADC}">
      <dgm:prSet/>
      <dgm:spPr/>
      <dgm:t>
        <a:bodyPr/>
        <a:lstStyle/>
        <a:p>
          <a:endParaRPr lang="en-US"/>
        </a:p>
      </dgm:t>
    </dgm:pt>
    <dgm:pt modelId="{6820D82F-B0C9-4B19-B7C9-D06971322BFA}" type="sibTrans" cxnId="{CA25127D-5251-4F18-AD3C-CC3BDDF06ADC}">
      <dgm:prSet/>
      <dgm:spPr/>
      <dgm:t>
        <a:bodyPr/>
        <a:lstStyle/>
        <a:p>
          <a:endParaRPr lang="en-US"/>
        </a:p>
      </dgm:t>
    </dgm:pt>
    <dgm:pt modelId="{D42E843B-D4B5-4E93-AC96-BA8D76AA8009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000" b="1" dirty="0">
              <a:solidFill>
                <a:srgbClr val="002060"/>
              </a:solidFill>
            </a:rPr>
            <a:t>Economic Opportunities Green jobs creation, Investment opportunities</a:t>
          </a:r>
        </a:p>
      </dgm:t>
    </dgm:pt>
    <dgm:pt modelId="{11E6C3B0-7A61-4966-B16A-A9FAA776F24B}" type="parTrans" cxnId="{E2621757-6AC5-44A0-8AEF-038E2A1FA33E}">
      <dgm:prSet/>
      <dgm:spPr/>
      <dgm:t>
        <a:bodyPr/>
        <a:lstStyle/>
        <a:p>
          <a:endParaRPr lang="en-US"/>
        </a:p>
      </dgm:t>
    </dgm:pt>
    <dgm:pt modelId="{5BEB4CE0-8F5C-42DD-8874-51998AADE174}" type="sibTrans" cxnId="{E2621757-6AC5-44A0-8AEF-038E2A1FA33E}">
      <dgm:prSet/>
      <dgm:spPr/>
      <dgm:t>
        <a:bodyPr/>
        <a:lstStyle/>
        <a:p>
          <a:endParaRPr lang="en-US"/>
        </a:p>
      </dgm:t>
    </dgm:pt>
    <dgm:pt modelId="{4A4D1A0C-2CCD-4DD2-A825-6C5737CEFB21}" type="pres">
      <dgm:prSet presAssocID="{57D62810-7234-4562-B765-32FF3EEA1DF6}" presName="compositeShape" presStyleCnt="0">
        <dgm:presLayoutVars>
          <dgm:dir/>
          <dgm:resizeHandles/>
        </dgm:presLayoutVars>
      </dgm:prSet>
      <dgm:spPr/>
    </dgm:pt>
    <dgm:pt modelId="{8030FB9F-3496-4260-B1BB-CA56C7FC2764}" type="pres">
      <dgm:prSet presAssocID="{57D62810-7234-4562-B765-32FF3EEA1DF6}" presName="pyramid" presStyleLbl="node1" presStyleIdx="0" presStyleCnt="1" custScaleX="102863"/>
      <dgm:spPr>
        <a:solidFill>
          <a:schemeClr val="accent5"/>
        </a:solidFill>
      </dgm:spPr>
    </dgm:pt>
    <dgm:pt modelId="{1AE0D004-7661-4686-8B14-BB507C30D527}" type="pres">
      <dgm:prSet presAssocID="{57D62810-7234-4562-B765-32FF3EEA1DF6}" presName="theList" presStyleCnt="0"/>
      <dgm:spPr/>
    </dgm:pt>
    <dgm:pt modelId="{88133D00-4F5B-4115-80FE-58947B8BE2AF}" type="pres">
      <dgm:prSet presAssocID="{DF27C889-1F8B-451F-B543-9F6F9CECB81D}" presName="aNode" presStyleLbl="fgAcc1" presStyleIdx="0" presStyleCnt="3" custScaleY="69123" custLinFactNeighborX="1181" custLinFactNeighborY="12913">
        <dgm:presLayoutVars>
          <dgm:bulletEnabled val="1"/>
        </dgm:presLayoutVars>
      </dgm:prSet>
      <dgm:spPr/>
    </dgm:pt>
    <dgm:pt modelId="{A5A5A334-6420-48B7-92F9-861BFDFB249A}" type="pres">
      <dgm:prSet presAssocID="{DF27C889-1F8B-451F-B543-9F6F9CECB81D}" presName="aSpace" presStyleCnt="0"/>
      <dgm:spPr/>
    </dgm:pt>
    <dgm:pt modelId="{BFB1C089-AED9-4EBE-BFCD-6C09BF8F93F9}" type="pres">
      <dgm:prSet presAssocID="{0EA83E62-E5AB-4C05-B314-233464C0142C}" presName="aNode" presStyleLbl="fgAcc1" presStyleIdx="1" presStyleCnt="3" custScaleY="72750">
        <dgm:presLayoutVars>
          <dgm:bulletEnabled val="1"/>
        </dgm:presLayoutVars>
      </dgm:prSet>
      <dgm:spPr/>
    </dgm:pt>
    <dgm:pt modelId="{289F49A9-E4DE-451C-A098-76599A757EA4}" type="pres">
      <dgm:prSet presAssocID="{0EA83E62-E5AB-4C05-B314-233464C0142C}" presName="aSpace" presStyleCnt="0"/>
      <dgm:spPr/>
    </dgm:pt>
    <dgm:pt modelId="{D4275510-5F63-4B49-A805-BBE456F0D343}" type="pres">
      <dgm:prSet presAssocID="{D42E843B-D4B5-4E93-AC96-BA8D76AA8009}" presName="aNode" presStyleLbl="fgAcc1" presStyleIdx="2" presStyleCnt="3" custScaleX="102146" custScaleY="67625" custLinFactNeighborX="1181" custLinFactNeighborY="-16526">
        <dgm:presLayoutVars>
          <dgm:bulletEnabled val="1"/>
        </dgm:presLayoutVars>
      </dgm:prSet>
      <dgm:spPr/>
    </dgm:pt>
    <dgm:pt modelId="{6C3F7D02-E043-4C1A-8AC5-6E286F2E19AC}" type="pres">
      <dgm:prSet presAssocID="{D42E843B-D4B5-4E93-AC96-BA8D76AA8009}" presName="aSpace" presStyleCnt="0"/>
      <dgm:spPr/>
    </dgm:pt>
  </dgm:ptLst>
  <dgm:cxnLst>
    <dgm:cxn modelId="{3C314D63-5EFD-4C90-BC29-E27832789241}" type="presOf" srcId="{D42E843B-D4B5-4E93-AC96-BA8D76AA8009}" destId="{D4275510-5F63-4B49-A805-BBE456F0D343}" srcOrd="0" destOrd="0" presId="urn:microsoft.com/office/officeart/2005/8/layout/pyramid2"/>
    <dgm:cxn modelId="{E2621757-6AC5-44A0-8AEF-038E2A1FA33E}" srcId="{57D62810-7234-4562-B765-32FF3EEA1DF6}" destId="{D42E843B-D4B5-4E93-AC96-BA8D76AA8009}" srcOrd="2" destOrd="0" parTransId="{11E6C3B0-7A61-4966-B16A-A9FAA776F24B}" sibTransId="{5BEB4CE0-8F5C-42DD-8874-51998AADE174}"/>
    <dgm:cxn modelId="{CA25127D-5251-4F18-AD3C-CC3BDDF06ADC}" srcId="{57D62810-7234-4562-B765-32FF3EEA1DF6}" destId="{0EA83E62-E5AB-4C05-B314-233464C0142C}" srcOrd="1" destOrd="0" parTransId="{7F4D1E6E-F3BE-4A09-B31A-7DA344F1869D}" sibTransId="{6820D82F-B0C9-4B19-B7C9-D06971322BFA}"/>
    <dgm:cxn modelId="{0DF69A7E-E40F-42DD-82F1-2D6EF5FD9703}" type="presOf" srcId="{0EA83E62-E5AB-4C05-B314-233464C0142C}" destId="{BFB1C089-AED9-4EBE-BFCD-6C09BF8F93F9}" srcOrd="0" destOrd="0" presId="urn:microsoft.com/office/officeart/2005/8/layout/pyramid2"/>
    <dgm:cxn modelId="{ECA92A90-79B6-416B-92E9-04F610081A66}" type="presOf" srcId="{DF27C889-1F8B-451F-B543-9F6F9CECB81D}" destId="{88133D00-4F5B-4115-80FE-58947B8BE2AF}" srcOrd="0" destOrd="0" presId="urn:microsoft.com/office/officeart/2005/8/layout/pyramid2"/>
    <dgm:cxn modelId="{51ADBED5-6262-42A8-BE9F-2CCE910C318B}" srcId="{57D62810-7234-4562-B765-32FF3EEA1DF6}" destId="{DF27C889-1F8B-451F-B543-9F6F9CECB81D}" srcOrd="0" destOrd="0" parTransId="{E8DFFD23-8F32-4FF8-997D-42A30EA0224F}" sibTransId="{7FB0F04F-5770-4980-9875-6B260BC32622}"/>
    <dgm:cxn modelId="{AEBE2EF6-BE1A-4CF0-88B9-AD3D19363866}" type="presOf" srcId="{57D62810-7234-4562-B765-32FF3EEA1DF6}" destId="{4A4D1A0C-2CCD-4DD2-A825-6C5737CEFB21}" srcOrd="0" destOrd="0" presId="urn:microsoft.com/office/officeart/2005/8/layout/pyramid2"/>
    <dgm:cxn modelId="{50E1FDC4-9BE6-46C4-A0D2-75C8DB09B3BF}" type="presParOf" srcId="{4A4D1A0C-2CCD-4DD2-A825-6C5737CEFB21}" destId="{8030FB9F-3496-4260-B1BB-CA56C7FC2764}" srcOrd="0" destOrd="0" presId="urn:microsoft.com/office/officeart/2005/8/layout/pyramid2"/>
    <dgm:cxn modelId="{AAAABF39-234B-4333-8F81-6A01BFEE4906}" type="presParOf" srcId="{4A4D1A0C-2CCD-4DD2-A825-6C5737CEFB21}" destId="{1AE0D004-7661-4686-8B14-BB507C30D527}" srcOrd="1" destOrd="0" presId="urn:microsoft.com/office/officeart/2005/8/layout/pyramid2"/>
    <dgm:cxn modelId="{46BBEE88-0CBA-454A-8F5A-EDBDA0788CE9}" type="presParOf" srcId="{1AE0D004-7661-4686-8B14-BB507C30D527}" destId="{88133D00-4F5B-4115-80FE-58947B8BE2AF}" srcOrd="0" destOrd="0" presId="urn:microsoft.com/office/officeart/2005/8/layout/pyramid2"/>
    <dgm:cxn modelId="{F16C4D93-0474-4DC0-B4B2-69453BB5D481}" type="presParOf" srcId="{1AE0D004-7661-4686-8B14-BB507C30D527}" destId="{A5A5A334-6420-48B7-92F9-861BFDFB249A}" srcOrd="1" destOrd="0" presId="urn:microsoft.com/office/officeart/2005/8/layout/pyramid2"/>
    <dgm:cxn modelId="{49AC3275-776C-4AC9-9EFD-DFB6AFD1ACE3}" type="presParOf" srcId="{1AE0D004-7661-4686-8B14-BB507C30D527}" destId="{BFB1C089-AED9-4EBE-BFCD-6C09BF8F93F9}" srcOrd="2" destOrd="0" presId="urn:microsoft.com/office/officeart/2005/8/layout/pyramid2"/>
    <dgm:cxn modelId="{7C04EC7A-04BB-4C3A-8D9D-70302DE7CACD}" type="presParOf" srcId="{1AE0D004-7661-4686-8B14-BB507C30D527}" destId="{289F49A9-E4DE-451C-A098-76599A757EA4}" srcOrd="3" destOrd="0" presId="urn:microsoft.com/office/officeart/2005/8/layout/pyramid2"/>
    <dgm:cxn modelId="{1330F6A0-2A5C-450E-B78B-F603E95534AA}" type="presParOf" srcId="{1AE0D004-7661-4686-8B14-BB507C30D527}" destId="{D4275510-5F63-4B49-A805-BBE456F0D343}" srcOrd="4" destOrd="0" presId="urn:microsoft.com/office/officeart/2005/8/layout/pyramid2"/>
    <dgm:cxn modelId="{DE08BB6B-0DE7-4D06-B7DB-032228807185}" type="presParOf" srcId="{1AE0D004-7661-4686-8B14-BB507C30D527}" destId="{6C3F7D02-E043-4C1A-8AC5-6E286F2E19A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DB500E-C7D9-4474-B27B-4B1A5AB7DA72}">
      <dsp:nvSpPr>
        <dsp:cNvPr id="0" name=""/>
        <dsp:cNvSpPr/>
      </dsp:nvSpPr>
      <dsp:spPr>
        <a:xfrm>
          <a:off x="0" y="1005878"/>
          <a:ext cx="3096145" cy="1195112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1D994B-BD2E-465A-84FA-F2BE3A225EF0}">
      <dsp:nvSpPr>
        <dsp:cNvPr id="0" name=""/>
        <dsp:cNvSpPr/>
      </dsp:nvSpPr>
      <dsp:spPr>
        <a:xfrm>
          <a:off x="876207" y="1597124"/>
          <a:ext cx="2614523" cy="825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UNFCCC 1992</a:t>
          </a:r>
        </a:p>
      </dsp:txBody>
      <dsp:txXfrm>
        <a:off x="900393" y="1621310"/>
        <a:ext cx="2566151" cy="777402"/>
      </dsp:txXfrm>
    </dsp:sp>
    <dsp:sp modelId="{3B912486-F59C-4396-A843-DE673B5C86B5}">
      <dsp:nvSpPr>
        <dsp:cNvPr id="0" name=""/>
        <dsp:cNvSpPr/>
      </dsp:nvSpPr>
      <dsp:spPr>
        <a:xfrm>
          <a:off x="3487840" y="1014086"/>
          <a:ext cx="3096145" cy="1195112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58D06-EA18-442E-829C-9CAE432A4FE1}">
      <dsp:nvSpPr>
        <dsp:cNvPr id="0" name=""/>
        <dsp:cNvSpPr/>
      </dsp:nvSpPr>
      <dsp:spPr>
        <a:xfrm>
          <a:off x="4313472" y="1621986"/>
          <a:ext cx="2614523" cy="7929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Kyoto Protocol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1997</a:t>
          </a:r>
        </a:p>
      </dsp:txBody>
      <dsp:txXfrm>
        <a:off x="4336698" y="1645212"/>
        <a:ext cx="2568071" cy="746540"/>
      </dsp:txXfrm>
    </dsp:sp>
    <dsp:sp modelId="{82CEFA5D-3135-49F0-B931-916947F4B668}">
      <dsp:nvSpPr>
        <dsp:cNvPr id="0" name=""/>
        <dsp:cNvSpPr/>
      </dsp:nvSpPr>
      <dsp:spPr>
        <a:xfrm>
          <a:off x="6899644" y="1019936"/>
          <a:ext cx="3096145" cy="1195112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E1795-0F8C-48F8-8DCF-5921840A8595}">
      <dsp:nvSpPr>
        <dsp:cNvPr id="0" name=""/>
        <dsp:cNvSpPr/>
      </dsp:nvSpPr>
      <dsp:spPr>
        <a:xfrm>
          <a:off x="7794400" y="1706056"/>
          <a:ext cx="2614523" cy="7363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Paris Agreement</a:t>
          </a:r>
        </a:p>
      </dsp:txBody>
      <dsp:txXfrm>
        <a:off x="7815966" y="1727622"/>
        <a:ext cx="2571391" cy="693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85BC2-26F5-4A6F-8058-98BEBDC06AC1}">
      <dsp:nvSpPr>
        <dsp:cNvPr id="0" name=""/>
        <dsp:cNvSpPr/>
      </dsp:nvSpPr>
      <dsp:spPr>
        <a:xfrm>
          <a:off x="2479411" y="1543549"/>
          <a:ext cx="2078056" cy="1797603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Mitigation NDCs</a:t>
          </a:r>
        </a:p>
      </dsp:txBody>
      <dsp:txXfrm>
        <a:off x="2823774" y="1841437"/>
        <a:ext cx="1389330" cy="1201827"/>
      </dsp:txXfrm>
    </dsp:sp>
    <dsp:sp modelId="{749E4329-5083-4D6F-A416-4953E17C25C6}">
      <dsp:nvSpPr>
        <dsp:cNvPr id="0" name=""/>
        <dsp:cNvSpPr/>
      </dsp:nvSpPr>
      <dsp:spPr>
        <a:xfrm>
          <a:off x="3922621" y="985758"/>
          <a:ext cx="784044" cy="67555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9C2A9-5E3D-47D3-AF48-6CE55CB1608D}">
      <dsp:nvSpPr>
        <dsp:cNvPr id="0" name=""/>
        <dsp:cNvSpPr/>
      </dsp:nvSpPr>
      <dsp:spPr>
        <a:xfrm>
          <a:off x="2677860" y="0"/>
          <a:ext cx="1702952" cy="14732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Forestry</a:t>
          </a:r>
        </a:p>
      </dsp:txBody>
      <dsp:txXfrm>
        <a:off x="2960076" y="244150"/>
        <a:ext cx="1138520" cy="984954"/>
      </dsp:txXfrm>
    </dsp:sp>
    <dsp:sp modelId="{08C4ACE1-B70D-4F95-AE5A-7209ADAA0EFD}">
      <dsp:nvSpPr>
        <dsp:cNvPr id="0" name=""/>
        <dsp:cNvSpPr/>
      </dsp:nvSpPr>
      <dsp:spPr>
        <a:xfrm>
          <a:off x="4815215" y="2396309"/>
          <a:ext cx="784044" cy="67555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8DADA-519A-4D1B-B8BE-EFCF437D1A48}">
      <dsp:nvSpPr>
        <dsp:cNvPr id="0" name=""/>
        <dsp:cNvSpPr/>
      </dsp:nvSpPr>
      <dsp:spPr>
        <a:xfrm>
          <a:off x="4415393" y="933714"/>
          <a:ext cx="1702952" cy="1473254"/>
        </a:xfrm>
        <a:prstGeom prst="hexagon">
          <a:avLst>
            <a:gd name="adj" fmla="val 28570"/>
            <a:gd name="vf" fmla="val 11547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Industry</a:t>
          </a:r>
        </a:p>
      </dsp:txBody>
      <dsp:txXfrm>
        <a:off x="4697609" y="1177864"/>
        <a:ext cx="1138520" cy="984954"/>
      </dsp:txXfrm>
    </dsp:sp>
    <dsp:sp modelId="{376B1B1E-2CD8-4696-B6FE-0E44E08D1840}">
      <dsp:nvSpPr>
        <dsp:cNvPr id="0" name=""/>
        <dsp:cNvSpPr/>
      </dsp:nvSpPr>
      <dsp:spPr>
        <a:xfrm>
          <a:off x="3922621" y="3688373"/>
          <a:ext cx="784044" cy="67555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B16418-5A7F-42D9-AFA0-D7846E65E01C}">
      <dsp:nvSpPr>
        <dsp:cNvPr id="0" name=""/>
        <dsp:cNvSpPr/>
      </dsp:nvSpPr>
      <dsp:spPr>
        <a:xfrm>
          <a:off x="4316997" y="2808608"/>
          <a:ext cx="1702952" cy="14732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Electricity</a:t>
          </a:r>
        </a:p>
      </dsp:txBody>
      <dsp:txXfrm>
        <a:off x="4599213" y="3052758"/>
        <a:ext cx="1138520" cy="984954"/>
      </dsp:txXfrm>
    </dsp:sp>
    <dsp:sp modelId="{CA2018F9-68D6-4FD2-B9FD-55EC74C3B485}">
      <dsp:nvSpPr>
        <dsp:cNvPr id="0" name=""/>
        <dsp:cNvSpPr/>
      </dsp:nvSpPr>
      <dsp:spPr>
        <a:xfrm>
          <a:off x="2152917" y="3407581"/>
          <a:ext cx="784044" cy="67555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1E8F8-087B-4CAE-A82A-50635BA3A505}">
      <dsp:nvSpPr>
        <dsp:cNvPr id="0" name=""/>
        <dsp:cNvSpPr/>
      </dsp:nvSpPr>
      <dsp:spPr>
        <a:xfrm>
          <a:off x="2523232" y="3594699"/>
          <a:ext cx="1702952" cy="14732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Transport</a:t>
          </a:r>
        </a:p>
      </dsp:txBody>
      <dsp:txXfrm>
        <a:off x="2805448" y="3838849"/>
        <a:ext cx="1138520" cy="984954"/>
      </dsp:txXfrm>
    </dsp:sp>
    <dsp:sp modelId="{4067C463-95A7-482A-891D-79F934462952}">
      <dsp:nvSpPr>
        <dsp:cNvPr id="0" name=""/>
        <dsp:cNvSpPr/>
      </dsp:nvSpPr>
      <dsp:spPr>
        <a:xfrm>
          <a:off x="1546231" y="2152402"/>
          <a:ext cx="784044" cy="67555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CFD5DC-50FC-4E37-BB63-6C521822943A}">
      <dsp:nvSpPr>
        <dsp:cNvPr id="0" name=""/>
        <dsp:cNvSpPr/>
      </dsp:nvSpPr>
      <dsp:spPr>
        <a:xfrm>
          <a:off x="792497" y="2569053"/>
          <a:ext cx="1702952" cy="14732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Waste</a:t>
          </a:r>
        </a:p>
      </dsp:txBody>
      <dsp:txXfrm>
        <a:off x="1074713" y="2813203"/>
        <a:ext cx="1138520" cy="984954"/>
      </dsp:txXfrm>
    </dsp:sp>
    <dsp:sp modelId="{7C1FED7E-AC65-4C12-BE2B-CA348A60F33D}">
      <dsp:nvSpPr>
        <dsp:cNvPr id="0" name=""/>
        <dsp:cNvSpPr/>
      </dsp:nvSpPr>
      <dsp:spPr>
        <a:xfrm>
          <a:off x="834680" y="835292"/>
          <a:ext cx="1702952" cy="147325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Agriculture</a:t>
          </a:r>
        </a:p>
      </dsp:txBody>
      <dsp:txXfrm>
        <a:off x="1116896" y="1079442"/>
        <a:ext cx="1138520" cy="9849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30FB9F-3496-4260-B1BB-CA56C7FC2764}">
      <dsp:nvSpPr>
        <dsp:cNvPr id="0" name=""/>
        <dsp:cNvSpPr/>
      </dsp:nvSpPr>
      <dsp:spPr>
        <a:xfrm>
          <a:off x="2360803" y="0"/>
          <a:ext cx="5088302" cy="4946679"/>
        </a:xfrm>
        <a:prstGeom prst="triangl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33D00-4F5B-4115-80FE-58947B8BE2AF}">
      <dsp:nvSpPr>
        <dsp:cNvPr id="0" name=""/>
        <dsp:cNvSpPr/>
      </dsp:nvSpPr>
      <dsp:spPr>
        <a:xfrm>
          <a:off x="4942927" y="520897"/>
          <a:ext cx="3215341" cy="1107263"/>
        </a:xfrm>
        <a:prstGeom prst="round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2060"/>
              </a:solidFill>
            </a:rPr>
            <a:t>Commitment to global climate goals: Paris Temperature goal</a:t>
          </a:r>
        </a:p>
      </dsp:txBody>
      <dsp:txXfrm>
        <a:off x="4996979" y="574949"/>
        <a:ext cx="3107237" cy="999159"/>
      </dsp:txXfrm>
    </dsp:sp>
    <dsp:sp modelId="{BFB1C089-AED9-4EBE-BFCD-6C09BF8F93F9}">
      <dsp:nvSpPr>
        <dsp:cNvPr id="0" name=""/>
        <dsp:cNvSpPr/>
      </dsp:nvSpPr>
      <dsp:spPr>
        <a:xfrm>
          <a:off x="4904954" y="1802538"/>
          <a:ext cx="3215341" cy="1165363"/>
        </a:xfrm>
        <a:prstGeom prst="round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2060"/>
              </a:solidFill>
            </a:rPr>
            <a:t>Environmental Benefits: Emission Reduction, climate change adaptation </a:t>
          </a:r>
        </a:p>
      </dsp:txBody>
      <dsp:txXfrm>
        <a:off x="4961842" y="1859426"/>
        <a:ext cx="3101565" cy="1051587"/>
      </dsp:txXfrm>
    </dsp:sp>
    <dsp:sp modelId="{D4275510-5F63-4B49-A805-BBE456F0D343}">
      <dsp:nvSpPr>
        <dsp:cNvPr id="0" name=""/>
        <dsp:cNvSpPr/>
      </dsp:nvSpPr>
      <dsp:spPr>
        <a:xfrm>
          <a:off x="4908427" y="3135045"/>
          <a:ext cx="3284342" cy="1083267"/>
        </a:xfrm>
        <a:prstGeom prst="round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2060"/>
              </a:solidFill>
            </a:rPr>
            <a:t>Economic Opportunities Green jobs creation, Investment opportunities</a:t>
          </a:r>
        </a:p>
      </dsp:txBody>
      <dsp:txXfrm>
        <a:off x="4961308" y="3187926"/>
        <a:ext cx="3178580" cy="977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F2EC2-0544-EB30-8CB6-B9C2B762E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1AB5DC-F2D4-920A-D08F-119E3EA83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9E0CB-9BB1-D829-D867-0CCBB6B2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7A407-9BA5-3BC1-2435-9709676F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75F96-2E21-86A5-DCA4-5E5B4DE2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75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2C662-A4D5-2654-B307-F4E7AE5D1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B8F8-691C-337C-F0B8-2923795D0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8AEB3-FBFA-2EBE-EE38-8E0EF75EA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C548-0DB8-91D8-4532-C8E381B4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566D7-D517-C6DA-09C1-CB1E5343D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8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0078-2B21-20C7-7EC7-083EBEFB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FB256-E76C-7B9C-F616-DC047A248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F1D10-203E-5D28-3BAF-CF5075287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57CCC-82A2-70B4-1A23-0136A8DD4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C48B-2739-B260-A2D7-BEF05EC23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21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4239-08F5-BB79-7D39-30E809A95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E542-CC16-9E67-E837-5E68CA26B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CC2E20-E6CF-7A47-A9D4-AA1FD5146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71F84-D4DC-B8C2-25B7-E37F3FAC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2DC2C-EFFA-0E29-4253-709E3A032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43B62-A43D-0949-0874-86852D23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B22C2-76C7-EAC2-D700-278A9DB29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E5613-5930-27B9-7C09-7B519ABED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764F29-F924-AF4E-6740-8476E1324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4B7D1-1A59-2D94-6257-2B8B26A09A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45C98-32AF-CD17-D801-D0DA13EF9A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1D9660-449D-1974-9B00-F07AEBBE7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5F6F9-567A-BEA5-0F6D-4423907F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739338-ED54-17AF-77DC-825F0AD92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0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BEDF6-9C9C-AF22-BCF8-6AD5B505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C740E6-8BD8-ABAE-2665-80C62DE7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E659CF-56C8-43CF-DC96-0ACDF47C5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26B691-43B3-079E-A56E-38A3FCD2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5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91D05E-7EB7-6F86-F406-40410D28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BF050C-EE4F-1EB8-880A-13E43CB7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EFCD7-10D4-3B92-93D8-7DC0E606F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2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4C05-1CF9-B511-ADF5-1CA0C4A6D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FF360-BD8E-7EE3-4A73-7DD296E5B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B668A-14E5-9809-0E52-3DFBCE60F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6A6000-ADEE-FABC-6DB6-62D668367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26363-4F20-DBA8-70FA-8333B3BFD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6FDC8-34A4-8D1F-401E-B0627CF89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4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26FE-1261-862F-BC72-D582FD06D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F6A464-3D51-6F07-B6C7-51C722196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D148-9576-480F-5494-87698E37C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9814A-CDC5-850B-D726-CDEA4000B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6F3AC-07C9-79F2-40FF-17BBE37C3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D7B06-1826-4E09-C3F6-E1E4C6D5A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72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E777C-C5A2-1BB4-527B-F6CAC1F55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D344C-FC7E-7CBA-8BEC-AC7FF8A6AB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8A267-E766-E5E4-2368-1E69D084E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B210-9454-9923-C8F2-D9A6BDDC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157A-87A9-C54E-6ED7-EC3EA253A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1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71F487-85DC-B9B4-C86C-62BACCE2A9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8A4BCD-A2FB-8190-B059-A2E108130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B2C70-23B3-F65F-38E2-99C47E47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16EAE-3562-84DB-0024-B5C9C9DD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0D1D7-85ED-C730-F5AA-CD1EDF3F0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53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327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31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09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63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98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6913">
              <a:spcBef>
                <a:spcPts val="272"/>
              </a:spcBef>
            </a:pPr>
            <a:r>
              <a:rPr lang="en-US"/>
              <a:t>ACCELERATING</a:t>
            </a:r>
            <a:r>
              <a:rPr lang="en-US" spc="73"/>
              <a:t> </a:t>
            </a:r>
            <a:r>
              <a:rPr lang="en-US" spc="-13"/>
              <a:t>INDUSTRIES’</a:t>
            </a:r>
            <a:endParaRPr lang="en-US" spc="-13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31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6913">
              <a:lnSpc>
                <a:spcPts val="2310"/>
              </a:lnSpc>
              <a:spcBef>
                <a:spcPts val="300"/>
              </a:spcBef>
              <a:tabLst>
                <a:tab pos="1981310" algn="l"/>
              </a:tabLst>
            </a:pPr>
            <a:r>
              <a:rPr lang="it-IT"/>
              <a:t>CLIMATE</a:t>
            </a:r>
            <a:r>
              <a:rPr lang="it-IT" spc="-40"/>
              <a:t> </a:t>
            </a:r>
            <a:r>
              <a:rPr lang="it-IT" spc="-27"/>
              <a:t>RESP</a:t>
            </a:r>
            <a:r>
              <a:rPr lang="it-IT"/>
              <a:t>	</a:t>
            </a:r>
            <a:r>
              <a:rPr lang="it-IT" spc="-33"/>
              <a:t>NSE</a:t>
            </a:r>
          </a:p>
          <a:p>
            <a:pPr marL="21141">
              <a:lnSpc>
                <a:spcPts val="1432"/>
              </a:lnSpc>
            </a:pPr>
            <a:r>
              <a:rPr lang="it-IT" sz="1199" b="0">
                <a:latin typeface="Noto Sans Medium"/>
                <a:cs typeface="Noto Sans Medium"/>
              </a:rPr>
              <a:t>SRI</a:t>
            </a:r>
            <a:r>
              <a:rPr lang="it-IT" sz="1199" b="0" spc="60">
                <a:latin typeface="Noto Sans Medium"/>
                <a:cs typeface="Noto Sans Medium"/>
              </a:rPr>
              <a:t> </a:t>
            </a:r>
            <a:r>
              <a:rPr lang="it-IT" sz="1199" b="0" spc="-13">
                <a:latin typeface="Noto Sans Medium"/>
                <a:cs typeface="Noto Sans Medium"/>
              </a:rPr>
              <a:t>LANKA</a:t>
            </a:r>
            <a:endParaRPr lang="it-IT" sz="1199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8057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065" y="1224107"/>
            <a:ext cx="7635240" cy="327910"/>
          </a:xfrm>
        </p:spPr>
        <p:txBody>
          <a:bodyPr lIns="0" tIns="0" rIns="0" bIns="0"/>
          <a:lstStyle>
            <a:lvl1pPr>
              <a:defRPr sz="2131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9067" y="2985694"/>
            <a:ext cx="9723120" cy="409792"/>
          </a:xfrm>
        </p:spPr>
        <p:txBody>
          <a:bodyPr lIns="0" tIns="0" rIns="0" bIns="0"/>
          <a:lstStyle>
            <a:lvl1pPr>
              <a:defRPr sz="2663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98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6913">
              <a:spcBef>
                <a:spcPts val="272"/>
              </a:spcBef>
            </a:pPr>
            <a:r>
              <a:rPr lang="en-US"/>
              <a:t>ACCELERATING</a:t>
            </a:r>
            <a:r>
              <a:rPr lang="en-US" spc="73"/>
              <a:t> </a:t>
            </a:r>
            <a:r>
              <a:rPr lang="en-US" spc="-13"/>
              <a:t>INDUSTRIES’</a:t>
            </a:r>
            <a:endParaRPr lang="en-US" spc="-13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31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6913">
              <a:lnSpc>
                <a:spcPts val="2310"/>
              </a:lnSpc>
              <a:spcBef>
                <a:spcPts val="300"/>
              </a:spcBef>
              <a:tabLst>
                <a:tab pos="1981310" algn="l"/>
              </a:tabLst>
            </a:pPr>
            <a:r>
              <a:rPr lang="it-IT"/>
              <a:t>CLIMATE</a:t>
            </a:r>
            <a:r>
              <a:rPr lang="it-IT" spc="-40"/>
              <a:t> </a:t>
            </a:r>
            <a:r>
              <a:rPr lang="it-IT" spc="-27"/>
              <a:t>RESP</a:t>
            </a:r>
            <a:r>
              <a:rPr lang="it-IT"/>
              <a:t>	</a:t>
            </a:r>
            <a:r>
              <a:rPr lang="it-IT" spc="-33"/>
              <a:t>NSE</a:t>
            </a:r>
          </a:p>
          <a:p>
            <a:pPr marL="21141">
              <a:lnSpc>
                <a:spcPts val="1432"/>
              </a:lnSpc>
            </a:pPr>
            <a:r>
              <a:rPr lang="it-IT" sz="1199" b="0">
                <a:latin typeface="Noto Sans Medium"/>
                <a:cs typeface="Noto Sans Medium"/>
              </a:rPr>
              <a:t>SRI</a:t>
            </a:r>
            <a:r>
              <a:rPr lang="it-IT" sz="1199" b="0" spc="60">
                <a:latin typeface="Noto Sans Medium"/>
                <a:cs typeface="Noto Sans Medium"/>
              </a:rPr>
              <a:t> </a:t>
            </a:r>
            <a:r>
              <a:rPr lang="it-IT" sz="1199" b="0" spc="-13">
                <a:latin typeface="Noto Sans Medium"/>
                <a:cs typeface="Noto Sans Medium"/>
              </a:rPr>
              <a:t>LANKA</a:t>
            </a:r>
            <a:endParaRPr lang="it-IT" sz="1199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075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065" y="1224107"/>
            <a:ext cx="7635240" cy="327910"/>
          </a:xfrm>
        </p:spPr>
        <p:txBody>
          <a:bodyPr lIns="0" tIns="0" rIns="0" bIns="0"/>
          <a:lstStyle>
            <a:lvl1pPr>
              <a:defRPr sz="2131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98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6913">
              <a:spcBef>
                <a:spcPts val="272"/>
              </a:spcBef>
            </a:pPr>
            <a:r>
              <a:rPr lang="en-US"/>
              <a:t>ACCELERATING</a:t>
            </a:r>
            <a:r>
              <a:rPr lang="en-US" spc="73"/>
              <a:t> </a:t>
            </a:r>
            <a:r>
              <a:rPr lang="en-US" spc="-13"/>
              <a:t>INDUSTRIES’</a:t>
            </a:r>
            <a:endParaRPr lang="en-US" spc="-13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31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6913">
              <a:lnSpc>
                <a:spcPts val="2310"/>
              </a:lnSpc>
              <a:spcBef>
                <a:spcPts val="300"/>
              </a:spcBef>
              <a:tabLst>
                <a:tab pos="1981310" algn="l"/>
              </a:tabLst>
            </a:pPr>
            <a:r>
              <a:rPr lang="it-IT"/>
              <a:t>CLIMATE</a:t>
            </a:r>
            <a:r>
              <a:rPr lang="it-IT" spc="-40"/>
              <a:t> </a:t>
            </a:r>
            <a:r>
              <a:rPr lang="it-IT" spc="-27"/>
              <a:t>RESP</a:t>
            </a:r>
            <a:r>
              <a:rPr lang="it-IT"/>
              <a:t>	</a:t>
            </a:r>
            <a:r>
              <a:rPr lang="it-IT" spc="-33"/>
              <a:t>NSE</a:t>
            </a:r>
          </a:p>
          <a:p>
            <a:pPr marL="21141">
              <a:lnSpc>
                <a:spcPts val="1432"/>
              </a:lnSpc>
            </a:pPr>
            <a:r>
              <a:rPr lang="it-IT" sz="1199" b="0">
                <a:latin typeface="Noto Sans Medium"/>
                <a:cs typeface="Noto Sans Medium"/>
              </a:rPr>
              <a:t>SRI</a:t>
            </a:r>
            <a:r>
              <a:rPr lang="it-IT" sz="1199" b="0" spc="60">
                <a:latin typeface="Noto Sans Medium"/>
                <a:cs typeface="Noto Sans Medium"/>
              </a:rPr>
              <a:t> </a:t>
            </a:r>
            <a:r>
              <a:rPr lang="it-IT" sz="1199" b="0" spc="-13">
                <a:latin typeface="Noto Sans Medium"/>
                <a:cs typeface="Noto Sans Medium"/>
              </a:rPr>
              <a:t>LANKA</a:t>
            </a:r>
            <a:endParaRPr lang="it-IT" sz="1199">
              <a:latin typeface="Noto Sans Medium"/>
              <a:cs typeface="Noto Sans Medium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8129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065" y="1224107"/>
            <a:ext cx="7635240" cy="327910"/>
          </a:xfrm>
        </p:spPr>
        <p:txBody>
          <a:bodyPr lIns="0" tIns="0" rIns="0" bIns="0"/>
          <a:lstStyle>
            <a:lvl1pPr>
              <a:defRPr sz="2131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98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6913">
              <a:spcBef>
                <a:spcPts val="272"/>
              </a:spcBef>
            </a:pPr>
            <a:r>
              <a:rPr lang="en-US"/>
              <a:t>ACCELERATING</a:t>
            </a:r>
            <a:r>
              <a:rPr lang="en-US" spc="73"/>
              <a:t> </a:t>
            </a:r>
            <a:r>
              <a:rPr lang="en-US" spc="-13"/>
              <a:t>INDUSTRIES’</a:t>
            </a:r>
            <a:endParaRPr lang="en-US" spc="-13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31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6913">
              <a:lnSpc>
                <a:spcPts val="2310"/>
              </a:lnSpc>
              <a:spcBef>
                <a:spcPts val="300"/>
              </a:spcBef>
              <a:tabLst>
                <a:tab pos="1981310" algn="l"/>
              </a:tabLst>
            </a:pPr>
            <a:r>
              <a:rPr lang="it-IT"/>
              <a:t>CLIMATE</a:t>
            </a:r>
            <a:r>
              <a:rPr lang="it-IT" spc="-40"/>
              <a:t> </a:t>
            </a:r>
            <a:r>
              <a:rPr lang="it-IT" spc="-27"/>
              <a:t>RESP</a:t>
            </a:r>
            <a:r>
              <a:rPr lang="it-IT"/>
              <a:t>	</a:t>
            </a:r>
            <a:r>
              <a:rPr lang="it-IT" spc="-33"/>
              <a:t>NSE</a:t>
            </a:r>
          </a:p>
          <a:p>
            <a:pPr marL="21141">
              <a:lnSpc>
                <a:spcPts val="1432"/>
              </a:lnSpc>
            </a:pPr>
            <a:r>
              <a:rPr lang="it-IT" sz="1199" b="0">
                <a:latin typeface="Noto Sans Medium"/>
                <a:cs typeface="Noto Sans Medium"/>
              </a:rPr>
              <a:t>SRI</a:t>
            </a:r>
            <a:r>
              <a:rPr lang="it-IT" sz="1199" b="0" spc="60">
                <a:latin typeface="Noto Sans Medium"/>
                <a:cs typeface="Noto Sans Medium"/>
              </a:rPr>
              <a:t> </a:t>
            </a:r>
            <a:r>
              <a:rPr lang="it-IT" sz="1199" b="0" spc="-13">
                <a:latin typeface="Noto Sans Medium"/>
                <a:cs typeface="Noto Sans Medium"/>
              </a:rPr>
              <a:t>LANKA</a:t>
            </a:r>
            <a:endParaRPr lang="it-IT" sz="1199">
              <a:latin typeface="Noto Sans Medium"/>
              <a:cs typeface="Noto Sans Medium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8227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398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6913">
              <a:spcBef>
                <a:spcPts val="272"/>
              </a:spcBef>
            </a:pPr>
            <a:r>
              <a:rPr lang="en-US"/>
              <a:t>ACCELERATING</a:t>
            </a:r>
            <a:r>
              <a:rPr lang="en-US" spc="73"/>
              <a:t> </a:t>
            </a:r>
            <a:r>
              <a:rPr lang="en-US" spc="-13"/>
              <a:t>INDUSTRIES’</a:t>
            </a:r>
            <a:endParaRPr lang="en-US" spc="-13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931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6913">
              <a:lnSpc>
                <a:spcPts val="2310"/>
              </a:lnSpc>
              <a:spcBef>
                <a:spcPts val="300"/>
              </a:spcBef>
              <a:tabLst>
                <a:tab pos="1981310" algn="l"/>
              </a:tabLst>
            </a:pPr>
            <a:r>
              <a:rPr lang="it-IT"/>
              <a:t>CLIMATE</a:t>
            </a:r>
            <a:r>
              <a:rPr lang="it-IT" spc="-40"/>
              <a:t> </a:t>
            </a:r>
            <a:r>
              <a:rPr lang="it-IT" spc="-27"/>
              <a:t>RESP</a:t>
            </a:r>
            <a:r>
              <a:rPr lang="it-IT"/>
              <a:t>	</a:t>
            </a:r>
            <a:r>
              <a:rPr lang="it-IT" spc="-33"/>
              <a:t>NSE</a:t>
            </a:r>
          </a:p>
          <a:p>
            <a:pPr marL="21141">
              <a:lnSpc>
                <a:spcPts val="1432"/>
              </a:lnSpc>
            </a:pPr>
            <a:r>
              <a:rPr lang="it-IT" sz="1199" b="0">
                <a:latin typeface="Noto Sans Medium"/>
                <a:cs typeface="Noto Sans Medium"/>
              </a:rPr>
              <a:t>SRI</a:t>
            </a:r>
            <a:r>
              <a:rPr lang="it-IT" sz="1199" b="0" spc="60">
                <a:latin typeface="Noto Sans Medium"/>
                <a:cs typeface="Noto Sans Medium"/>
              </a:rPr>
              <a:t> </a:t>
            </a:r>
            <a:r>
              <a:rPr lang="it-IT" sz="1199" b="0" spc="-13">
                <a:latin typeface="Noto Sans Medium"/>
                <a:cs typeface="Noto Sans Medium"/>
              </a:rPr>
              <a:t>LANKA</a:t>
            </a:r>
            <a:endParaRPr lang="it-IT" sz="1199">
              <a:latin typeface="Noto Sans Medium"/>
              <a:cs typeface="Noto Sans Medium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3458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CC6E52-1D50-F379-E84D-B978FD01E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5E49AE-4069-7997-88E3-58AC317F2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6DA12-A011-EC8A-FC20-153C1308D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282A4-146D-4536-9DA2-0A7B2FBC52DE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967D0-177E-482F-4E92-F34259B30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B2D7B-1EFF-64D6-433C-BE972A5AD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B1E7A-2423-4F69-87BC-69CC9DF70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1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9065" y="1224107"/>
            <a:ext cx="763524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9067" y="2985694"/>
            <a:ext cx="97231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2171" y="5631804"/>
            <a:ext cx="2490893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6913">
              <a:spcBef>
                <a:spcPts val="272"/>
              </a:spcBef>
            </a:pPr>
            <a:r>
              <a:rPr lang="en-US"/>
              <a:t>ACCELERATING</a:t>
            </a:r>
            <a:r>
              <a:rPr lang="en-US" spc="73"/>
              <a:t> </a:t>
            </a:r>
            <a:r>
              <a:rPr lang="en-US" spc="-13"/>
              <a:t>INDUSTRIES’</a:t>
            </a:r>
            <a:endParaRPr lang="en-US" spc="-13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63866" y="5797057"/>
            <a:ext cx="2486660" cy="474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31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6913">
              <a:lnSpc>
                <a:spcPts val="2310"/>
              </a:lnSpc>
              <a:spcBef>
                <a:spcPts val="300"/>
              </a:spcBef>
              <a:tabLst>
                <a:tab pos="1981310" algn="l"/>
              </a:tabLst>
            </a:pPr>
            <a:r>
              <a:rPr lang="it-IT"/>
              <a:t>CLIMATE</a:t>
            </a:r>
            <a:r>
              <a:rPr lang="it-IT" spc="-40"/>
              <a:t> </a:t>
            </a:r>
            <a:r>
              <a:rPr lang="it-IT" spc="-27"/>
              <a:t>RESP</a:t>
            </a:r>
            <a:r>
              <a:rPr lang="it-IT"/>
              <a:t>	</a:t>
            </a:r>
            <a:r>
              <a:rPr lang="it-IT" spc="-33"/>
              <a:t>NSE</a:t>
            </a:r>
          </a:p>
          <a:p>
            <a:pPr marL="21141">
              <a:lnSpc>
                <a:spcPts val="1432"/>
              </a:lnSpc>
            </a:pPr>
            <a:r>
              <a:rPr lang="it-IT" sz="1199" b="0">
                <a:latin typeface="Noto Sans Medium"/>
                <a:cs typeface="Noto Sans Medium"/>
              </a:rPr>
              <a:t>SRI</a:t>
            </a:r>
            <a:r>
              <a:rPr lang="it-IT" sz="1199" b="0" spc="60">
                <a:latin typeface="Noto Sans Medium"/>
                <a:cs typeface="Noto Sans Medium"/>
              </a:rPr>
              <a:t> </a:t>
            </a:r>
            <a:r>
              <a:rPr lang="it-IT" sz="1199" b="0" spc="-13">
                <a:latin typeface="Noto Sans Medium"/>
                <a:cs typeface="Noto Sans Medium"/>
              </a:rPr>
              <a:t>LANKA</a:t>
            </a:r>
            <a:endParaRPr lang="it-IT" sz="1199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020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8853">
        <a:defRPr>
          <a:latin typeface="+mn-lt"/>
          <a:ea typeface="+mn-ea"/>
          <a:cs typeface="+mn-cs"/>
        </a:defRPr>
      </a:lvl2pPr>
      <a:lvl3pPr marL="1217706">
        <a:defRPr>
          <a:latin typeface="+mn-lt"/>
          <a:ea typeface="+mn-ea"/>
          <a:cs typeface="+mn-cs"/>
        </a:defRPr>
      </a:lvl3pPr>
      <a:lvl4pPr marL="1826560">
        <a:defRPr>
          <a:latin typeface="+mn-lt"/>
          <a:ea typeface="+mn-ea"/>
          <a:cs typeface="+mn-cs"/>
        </a:defRPr>
      </a:lvl4pPr>
      <a:lvl5pPr marL="2435413">
        <a:defRPr>
          <a:latin typeface="+mn-lt"/>
          <a:ea typeface="+mn-ea"/>
          <a:cs typeface="+mn-cs"/>
        </a:defRPr>
      </a:lvl5pPr>
      <a:lvl6pPr marL="3044266">
        <a:defRPr>
          <a:latin typeface="+mn-lt"/>
          <a:ea typeface="+mn-ea"/>
          <a:cs typeface="+mn-cs"/>
        </a:defRPr>
      </a:lvl6pPr>
      <a:lvl7pPr marL="3653119">
        <a:defRPr>
          <a:latin typeface="+mn-lt"/>
          <a:ea typeface="+mn-ea"/>
          <a:cs typeface="+mn-cs"/>
        </a:defRPr>
      </a:lvl7pPr>
      <a:lvl8pPr marL="4261973">
        <a:defRPr>
          <a:latin typeface="+mn-lt"/>
          <a:ea typeface="+mn-ea"/>
          <a:cs typeface="+mn-cs"/>
        </a:defRPr>
      </a:lvl8pPr>
      <a:lvl9pPr marL="487082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8853">
        <a:defRPr>
          <a:latin typeface="+mn-lt"/>
          <a:ea typeface="+mn-ea"/>
          <a:cs typeface="+mn-cs"/>
        </a:defRPr>
      </a:lvl2pPr>
      <a:lvl3pPr marL="1217706">
        <a:defRPr>
          <a:latin typeface="+mn-lt"/>
          <a:ea typeface="+mn-ea"/>
          <a:cs typeface="+mn-cs"/>
        </a:defRPr>
      </a:lvl3pPr>
      <a:lvl4pPr marL="1826560">
        <a:defRPr>
          <a:latin typeface="+mn-lt"/>
          <a:ea typeface="+mn-ea"/>
          <a:cs typeface="+mn-cs"/>
        </a:defRPr>
      </a:lvl4pPr>
      <a:lvl5pPr marL="2435413">
        <a:defRPr>
          <a:latin typeface="+mn-lt"/>
          <a:ea typeface="+mn-ea"/>
          <a:cs typeface="+mn-cs"/>
        </a:defRPr>
      </a:lvl5pPr>
      <a:lvl6pPr marL="3044266">
        <a:defRPr>
          <a:latin typeface="+mn-lt"/>
          <a:ea typeface="+mn-ea"/>
          <a:cs typeface="+mn-cs"/>
        </a:defRPr>
      </a:lvl6pPr>
      <a:lvl7pPr marL="3653119">
        <a:defRPr>
          <a:latin typeface="+mn-lt"/>
          <a:ea typeface="+mn-ea"/>
          <a:cs typeface="+mn-cs"/>
        </a:defRPr>
      </a:lvl7pPr>
      <a:lvl8pPr marL="4261973">
        <a:defRPr>
          <a:latin typeface="+mn-lt"/>
          <a:ea typeface="+mn-ea"/>
          <a:cs typeface="+mn-cs"/>
        </a:defRPr>
      </a:lvl8pPr>
      <a:lvl9pPr marL="487082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https://www.e-education.psu.edu/geog30/book/export/html/111" TargetMode="External"/><Relationship Id="rId7" Type="http://schemas.openxmlformats.org/officeDocument/2006/relationships/image" Target="../media/image5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12" Type="http://schemas.openxmlformats.org/officeDocument/2006/relationships/image" Target="../media/image1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5.sv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5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12" Type="http://schemas.openxmlformats.org/officeDocument/2006/relationships/image" Target="../media/image11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5.svg"/><Relationship Id="rId5" Type="http://schemas.openxmlformats.org/officeDocument/2006/relationships/diagramColors" Target="../diagrams/colors3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9.png"/><Relationship Id="rId7" Type="http://schemas.openxmlformats.org/officeDocument/2006/relationships/image" Target="../media/image5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592978-894F-B83D-FF65-60B4D8097EE9}"/>
              </a:ext>
            </a:extLst>
          </p:cNvPr>
          <p:cNvSpPr/>
          <p:nvPr/>
        </p:nvSpPr>
        <p:spPr>
          <a:xfrm>
            <a:off x="7517" y="1602211"/>
            <a:ext cx="12176967" cy="5272627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706"/>
            <a:endParaRPr lang="en-US" sz="2397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70687" y="2159280"/>
            <a:ext cx="6336299" cy="584900"/>
          </a:xfrm>
          <a:prstGeom prst="rect">
            <a:avLst/>
          </a:prstGeom>
        </p:spPr>
        <p:txBody>
          <a:bodyPr vert="horz" wrap="square" lIns="0" tIns="21141" rIns="0" bIns="0" rtlCol="0">
            <a:spAutoFit/>
          </a:bodyPr>
          <a:lstStyle/>
          <a:p>
            <a:pPr marL="16913">
              <a:spcBef>
                <a:spcPts val="166"/>
              </a:spcBef>
            </a:pPr>
            <a:r>
              <a:rPr sz="3662" dirty="0">
                <a:solidFill>
                  <a:srgbClr val="FFCC00"/>
                </a:solidFill>
              </a:rPr>
              <a:t>SE</a:t>
            </a:r>
            <a:r>
              <a:rPr lang="en-US" sz="3662" dirty="0">
                <a:solidFill>
                  <a:srgbClr val="FFCC00"/>
                </a:solidFill>
              </a:rPr>
              <a:t>SSION</a:t>
            </a:r>
            <a:r>
              <a:rPr sz="3662" spc="7" dirty="0">
                <a:solidFill>
                  <a:srgbClr val="FFCC00"/>
                </a:solidFill>
              </a:rPr>
              <a:t> </a:t>
            </a:r>
            <a:r>
              <a:rPr sz="3662" spc="-67" dirty="0">
                <a:solidFill>
                  <a:srgbClr val="FFCC00"/>
                </a:solidFill>
              </a:rPr>
              <a:t>1</a:t>
            </a:r>
            <a:r>
              <a:rPr lang="en-US" sz="3662" spc="-67" dirty="0">
                <a:solidFill>
                  <a:srgbClr val="FFCC00"/>
                </a:solidFill>
              </a:rPr>
              <a:t> PRESENTATION</a:t>
            </a:r>
            <a:endParaRPr sz="3662" dirty="0"/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587597" y="3185575"/>
            <a:ext cx="12948175" cy="205571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16913">
              <a:spcBef>
                <a:spcPts val="133"/>
              </a:spcBef>
            </a:pPr>
            <a:r>
              <a:rPr lang="en-US" sz="3200" dirty="0"/>
              <a:t>Sri Lanka’s National Climate Action Pathway</a:t>
            </a:r>
          </a:p>
          <a:p>
            <a:pPr marL="16913">
              <a:spcBef>
                <a:spcPts val="133"/>
              </a:spcBef>
            </a:pPr>
            <a:endParaRPr sz="2000" spc="-13" dirty="0"/>
          </a:p>
          <a:p>
            <a:pPr marL="16913">
              <a:spcBef>
                <a:spcPts val="2231"/>
              </a:spcBef>
            </a:pPr>
            <a:r>
              <a:rPr lang="en-US" sz="2131" dirty="0"/>
              <a:t>K.N. Kumudini </a:t>
            </a:r>
            <a:r>
              <a:rPr lang="en-US" sz="2131" dirty="0" err="1"/>
              <a:t>Vidyalankara</a:t>
            </a:r>
            <a:endParaRPr lang="en-US" sz="2131" dirty="0"/>
          </a:p>
          <a:p>
            <a:pPr fontAlgn="base"/>
            <a:r>
              <a:rPr lang="en-US" sz="1800" b="0" i="1" dirty="0"/>
              <a:t>Director( Environment Planning and Economics)</a:t>
            </a:r>
          </a:p>
          <a:p>
            <a:pPr fontAlgn="base"/>
            <a:r>
              <a:rPr lang="en-US" sz="1800" b="0" i="1" dirty="0"/>
              <a:t>Ministry of Environment</a:t>
            </a: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8224" y="4937905"/>
            <a:ext cx="7966258" cy="1917625"/>
          </a:xfrm>
          <a:prstGeom prst="rect">
            <a:avLst/>
          </a:prstGeom>
        </p:spPr>
      </p:pic>
      <p:grpSp>
        <p:nvGrpSpPr>
          <p:cNvPr id="26" name="object 4">
            <a:extLst>
              <a:ext uri="{FF2B5EF4-FFF2-40B4-BE49-F238E27FC236}">
                <a16:creationId xmlns:a16="http://schemas.microsoft.com/office/drawing/2014/main" id="{FBF683BC-C68B-84A7-B90D-122AFCD177E8}"/>
              </a:ext>
            </a:extLst>
          </p:cNvPr>
          <p:cNvGrpSpPr/>
          <p:nvPr/>
        </p:nvGrpSpPr>
        <p:grpSpPr>
          <a:xfrm>
            <a:off x="587597" y="567621"/>
            <a:ext cx="1247293" cy="672270"/>
            <a:chOff x="435597" y="426241"/>
            <a:chExt cx="936625" cy="504825"/>
          </a:xfrm>
        </p:grpSpPr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E782CE7E-EB8E-7CD6-B7F1-5EAC593A341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pPr defTabSz="1217706"/>
              <a:endParaRPr sz="2397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8" name="object 6">
              <a:extLst>
                <a:ext uri="{FF2B5EF4-FFF2-40B4-BE49-F238E27FC236}">
                  <a16:creationId xmlns:a16="http://schemas.microsoft.com/office/drawing/2014/main" id="{E9384FE8-C2F4-4737-0DC3-68C6307C94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30" name="object 8">
            <a:extLst>
              <a:ext uri="{FF2B5EF4-FFF2-40B4-BE49-F238E27FC236}">
                <a16:creationId xmlns:a16="http://schemas.microsoft.com/office/drawing/2014/main" id="{07BE69B8-F3E7-835D-A302-3685BF371F4A}"/>
              </a:ext>
            </a:extLst>
          </p:cNvPr>
          <p:cNvSpPr txBox="1"/>
          <p:nvPr/>
        </p:nvSpPr>
        <p:spPr>
          <a:xfrm>
            <a:off x="9044008" y="557117"/>
            <a:ext cx="777127" cy="128883"/>
          </a:xfrm>
          <a:prstGeom prst="rect">
            <a:avLst/>
          </a:prstGeom>
        </p:spPr>
        <p:txBody>
          <a:bodyPr vert="horz" wrap="square" lIns="0" tIns="16067" rIns="0" bIns="0" rtlCol="0">
            <a:spAutoFit/>
          </a:bodyPr>
          <a:lstStyle/>
          <a:p>
            <a:pPr marL="16913" defTabSz="1217706">
              <a:spcBef>
                <a:spcPts val="127"/>
              </a:spcBef>
            </a:pPr>
            <a:r>
              <a:rPr sz="732" kern="0" spc="-13" dirty="0">
                <a:solidFill>
                  <a:sysClr val="windowText" lastClr="000000"/>
                </a:solidFill>
                <a:latin typeface="Noto Sans"/>
                <a:cs typeface="Noto Sans"/>
              </a:rPr>
              <a:t>Implemented</a:t>
            </a:r>
            <a:r>
              <a:rPr sz="732" kern="0" spc="93" dirty="0">
                <a:solidFill>
                  <a:sysClr val="windowText" lastClr="000000"/>
                </a:solidFill>
                <a:latin typeface="Noto Sans"/>
                <a:cs typeface="Noto Sans"/>
              </a:rPr>
              <a:t> </a:t>
            </a:r>
            <a:r>
              <a:rPr sz="732" kern="0" spc="-33" dirty="0">
                <a:solidFill>
                  <a:sysClr val="windowText" lastClr="000000"/>
                </a:solidFill>
                <a:latin typeface="Noto Sans"/>
                <a:cs typeface="Noto Sans"/>
              </a:rPr>
              <a:t>by:</a:t>
            </a:r>
            <a:endParaRPr sz="732" kern="0">
              <a:solidFill>
                <a:sysClr val="windowText" lastClr="000000"/>
              </a:solidFill>
              <a:latin typeface="Noto Sans"/>
              <a:cs typeface="Noto San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506F31DC-17A4-4985-9D8F-A524CE3C67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02" y="5856111"/>
            <a:ext cx="2619210" cy="852942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96CDC80A-0F13-CC80-A1C6-53D450DC6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37292" y="660766"/>
            <a:ext cx="2778724" cy="70989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2ABD006-41C5-76EF-849F-F513A5B924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358" y="702563"/>
            <a:ext cx="723476" cy="733433"/>
          </a:xfrm>
          <a:prstGeom prst="rect">
            <a:avLst/>
          </a:prstGeom>
        </p:spPr>
      </p:pic>
      <p:pic>
        <p:nvPicPr>
          <p:cNvPr id="34" name="object 3">
            <a:extLst>
              <a:ext uri="{FF2B5EF4-FFF2-40B4-BE49-F238E27FC236}">
                <a16:creationId xmlns:a16="http://schemas.microsoft.com/office/drawing/2014/main" id="{949FB79D-A8B9-3E92-9437-8083B77529C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1476" y="520306"/>
            <a:ext cx="629027" cy="893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D90EC4-E82F-70B6-F3D6-71084CF1D3AD}"/>
              </a:ext>
            </a:extLst>
          </p:cNvPr>
          <p:cNvSpPr txBox="1"/>
          <p:nvPr/>
        </p:nvSpPr>
        <p:spPr>
          <a:xfrm>
            <a:off x="884891" y="2628293"/>
            <a:ext cx="197011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Changing Climate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73EAB1-5103-F0DB-3450-A8922AE4CA4A}"/>
              </a:ext>
            </a:extLst>
          </p:cNvPr>
          <p:cNvSpPr txBox="1"/>
          <p:nvPr/>
        </p:nvSpPr>
        <p:spPr>
          <a:xfrm>
            <a:off x="884891" y="1802756"/>
            <a:ext cx="1970117" cy="338554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Climate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79409-58D3-149D-9D73-067F9D175D8A}"/>
              </a:ext>
            </a:extLst>
          </p:cNvPr>
          <p:cNvSpPr txBox="1"/>
          <p:nvPr/>
        </p:nvSpPr>
        <p:spPr>
          <a:xfrm>
            <a:off x="884891" y="4536835"/>
            <a:ext cx="1970117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Increased GHG Concentration in the atmosphere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2A89DF-98B2-8CEE-EF3F-F043D5A5650C}"/>
              </a:ext>
            </a:extLst>
          </p:cNvPr>
          <p:cNvSpPr txBox="1"/>
          <p:nvPr/>
        </p:nvSpPr>
        <p:spPr>
          <a:xfrm>
            <a:off x="884891" y="5852002"/>
            <a:ext cx="1970117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Human Activities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2A6508-BC3A-0E9A-F0DB-A9A4AE13FDAE}"/>
              </a:ext>
            </a:extLst>
          </p:cNvPr>
          <p:cNvSpPr txBox="1"/>
          <p:nvPr/>
        </p:nvSpPr>
        <p:spPr>
          <a:xfrm>
            <a:off x="3375069" y="5030122"/>
            <a:ext cx="2111331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Burning Fossil fuels</a:t>
            </a:r>
          </a:p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Industrial Process</a:t>
            </a:r>
          </a:p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Waste</a:t>
            </a:r>
          </a:p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Land uses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DB8FD-411C-D0DF-9F91-3875FA7475D7}"/>
              </a:ext>
            </a:extLst>
          </p:cNvPr>
          <p:cNvSpPr txBox="1"/>
          <p:nvPr/>
        </p:nvSpPr>
        <p:spPr>
          <a:xfrm>
            <a:off x="3375069" y="1802756"/>
            <a:ext cx="2111331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Prolong Droughts</a:t>
            </a:r>
          </a:p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Flash floods</a:t>
            </a:r>
          </a:p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Hurricanes</a:t>
            </a:r>
          </a:p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Storms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EA0277-3C34-6732-322C-41945A0B29E6}"/>
              </a:ext>
            </a:extLst>
          </p:cNvPr>
          <p:cNvSpPr txBox="1"/>
          <p:nvPr/>
        </p:nvSpPr>
        <p:spPr>
          <a:xfrm>
            <a:off x="4835556" y="1265706"/>
            <a:ext cx="2945477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Climate Change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EA5F87DD-4A18-7402-4E44-19CE02195E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62165" y="1804062"/>
            <a:ext cx="5373314" cy="4283259"/>
          </a:xfrm>
        </p:spPr>
      </p:pic>
      <p:sp>
        <p:nvSpPr>
          <p:cNvPr id="19" name="Arrow: Up 18">
            <a:extLst>
              <a:ext uri="{FF2B5EF4-FFF2-40B4-BE49-F238E27FC236}">
                <a16:creationId xmlns:a16="http://schemas.microsoft.com/office/drawing/2014/main" id="{693544F0-FEAF-63F1-37E1-2D5A83D796AA}"/>
              </a:ext>
            </a:extLst>
          </p:cNvPr>
          <p:cNvSpPr/>
          <p:nvPr/>
        </p:nvSpPr>
        <p:spPr>
          <a:xfrm>
            <a:off x="1634076" y="2185817"/>
            <a:ext cx="399010" cy="409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B91B79-5532-2BB6-FA39-96AC4FD06159}"/>
              </a:ext>
            </a:extLst>
          </p:cNvPr>
          <p:cNvSpPr txBox="1"/>
          <p:nvPr/>
        </p:nvSpPr>
        <p:spPr>
          <a:xfrm>
            <a:off x="853923" y="3700051"/>
            <a:ext cx="197011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Global warming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5D1641D-E6F5-1FDB-DFA8-7AF8498672DC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853923" y="1972033"/>
            <a:ext cx="30968" cy="119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row: Up 14">
            <a:extLst>
              <a:ext uri="{FF2B5EF4-FFF2-40B4-BE49-F238E27FC236}">
                <a16:creationId xmlns:a16="http://schemas.microsoft.com/office/drawing/2014/main" id="{57C34F21-2605-0E53-BA5C-6FBF9EF7DF58}"/>
              </a:ext>
            </a:extLst>
          </p:cNvPr>
          <p:cNvSpPr/>
          <p:nvPr/>
        </p:nvSpPr>
        <p:spPr>
          <a:xfrm>
            <a:off x="1608510" y="3246328"/>
            <a:ext cx="399010" cy="409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A7C33F9B-93BB-435B-49B5-34BCCDDE54F9}"/>
              </a:ext>
            </a:extLst>
          </p:cNvPr>
          <p:cNvSpPr/>
          <p:nvPr/>
        </p:nvSpPr>
        <p:spPr>
          <a:xfrm>
            <a:off x="1608510" y="4071865"/>
            <a:ext cx="399010" cy="409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F3F920A7-0532-5E06-50FE-6CF77F21FA3D}"/>
              </a:ext>
            </a:extLst>
          </p:cNvPr>
          <p:cNvSpPr/>
          <p:nvPr/>
        </p:nvSpPr>
        <p:spPr>
          <a:xfrm>
            <a:off x="1634076" y="5395632"/>
            <a:ext cx="399010" cy="409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A83BDAE2-6655-E108-2210-CE4314DDB0F9}"/>
              </a:ext>
            </a:extLst>
          </p:cNvPr>
          <p:cNvSpPr/>
          <p:nvPr/>
        </p:nvSpPr>
        <p:spPr>
          <a:xfrm rot="5400000">
            <a:off x="2905510" y="1737197"/>
            <a:ext cx="399010" cy="409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9DB0E992-C893-C7A5-CE15-1EDB105833B5}"/>
              </a:ext>
            </a:extLst>
          </p:cNvPr>
          <p:cNvSpPr/>
          <p:nvPr/>
        </p:nvSpPr>
        <p:spPr>
          <a:xfrm rot="16200000">
            <a:off x="2895192" y="5815647"/>
            <a:ext cx="399010" cy="4092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object 6">
            <a:extLst>
              <a:ext uri="{FF2B5EF4-FFF2-40B4-BE49-F238E27FC236}">
                <a16:creationId xmlns:a16="http://schemas.microsoft.com/office/drawing/2014/main" id="{07B0F22B-6E23-3F21-CFA4-5A0DFC789A5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26" name="object 7">
            <a:extLst>
              <a:ext uri="{FF2B5EF4-FFF2-40B4-BE49-F238E27FC236}">
                <a16:creationId xmlns:a16="http://schemas.microsoft.com/office/drawing/2014/main" id="{8B449B88-151E-EB94-5240-01EF639C64A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29" name="object 8">
            <a:extLst>
              <a:ext uri="{FF2B5EF4-FFF2-40B4-BE49-F238E27FC236}">
                <a16:creationId xmlns:a16="http://schemas.microsoft.com/office/drawing/2014/main" id="{777C7CFA-F30A-441E-2665-9C743CA6ACA8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30" name="Gráfico 18">
            <a:extLst>
              <a:ext uri="{FF2B5EF4-FFF2-40B4-BE49-F238E27FC236}">
                <a16:creationId xmlns:a16="http://schemas.microsoft.com/office/drawing/2014/main" id="{CB306DB0-361A-86AE-2F26-EBECD847E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EB7CADF-4981-C56D-CC76-4203085EBE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4" y="227454"/>
            <a:ext cx="449019" cy="628015"/>
          </a:xfrm>
          <a:prstGeom prst="rect">
            <a:avLst/>
          </a:prstGeom>
        </p:spPr>
      </p:pic>
      <p:pic>
        <p:nvPicPr>
          <p:cNvPr id="32" name="Imagen 15">
            <a:extLst>
              <a:ext uri="{FF2B5EF4-FFF2-40B4-BE49-F238E27FC236}">
                <a16:creationId xmlns:a16="http://schemas.microsoft.com/office/drawing/2014/main" id="{A971BE00-9E87-65C7-FC56-E2CD72C281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266146"/>
            <a:ext cx="1685427" cy="548857"/>
          </a:xfrm>
          <a:prstGeom prst="rect">
            <a:avLst/>
          </a:prstGeom>
        </p:spPr>
      </p:pic>
      <p:pic>
        <p:nvPicPr>
          <p:cNvPr id="33" name="object 2">
            <a:extLst>
              <a:ext uri="{FF2B5EF4-FFF2-40B4-BE49-F238E27FC236}">
                <a16:creationId xmlns:a16="http://schemas.microsoft.com/office/drawing/2014/main" id="{BDF0170B-C155-8269-F74C-33D8016CF6AA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49886" y="5778452"/>
            <a:ext cx="4934596" cy="107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43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54BF74-79FD-FDBF-3445-9AF7215C10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2866558"/>
              </p:ext>
            </p:extLst>
          </p:nvPr>
        </p:nvGraphicFramePr>
        <p:xfrm>
          <a:off x="800791" y="997468"/>
          <a:ext cx="10515600" cy="5498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9523472-F197-EBE1-38D5-7D9A23C24E4D}"/>
              </a:ext>
            </a:extLst>
          </p:cNvPr>
          <p:cNvSpPr txBox="1"/>
          <p:nvPr/>
        </p:nvSpPr>
        <p:spPr>
          <a:xfrm>
            <a:off x="5328432" y="3999660"/>
            <a:ext cx="1897408" cy="8617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ETS</a:t>
            </a:r>
          </a:p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Joint Mechanism</a:t>
            </a:r>
          </a:p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CDM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5E58BF-AD45-EAC4-1A72-E4BBD907BEF1}"/>
              </a:ext>
            </a:extLst>
          </p:cNvPr>
          <p:cNvSpPr txBox="1"/>
          <p:nvPr/>
        </p:nvSpPr>
        <p:spPr>
          <a:xfrm>
            <a:off x="8571665" y="4026124"/>
            <a:ext cx="2603241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Nationally Determined Contributions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9F0F4EA-8048-7379-2EF7-FDEE3F300E37}"/>
              </a:ext>
            </a:extLst>
          </p:cNvPr>
          <p:cNvSpPr/>
          <p:nvPr/>
        </p:nvSpPr>
        <p:spPr>
          <a:xfrm>
            <a:off x="6048173" y="3584398"/>
            <a:ext cx="484632" cy="3994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0316A5-353D-3044-AD59-E98D08593A36}"/>
              </a:ext>
            </a:extLst>
          </p:cNvPr>
          <p:cNvSpPr txBox="1"/>
          <p:nvPr/>
        </p:nvSpPr>
        <p:spPr>
          <a:xfrm>
            <a:off x="2984268" y="6352975"/>
            <a:ext cx="6458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E548E5-869E-F60A-307F-15969B563E3D}"/>
              </a:ext>
            </a:extLst>
          </p:cNvPr>
          <p:cNvSpPr txBox="1"/>
          <p:nvPr/>
        </p:nvSpPr>
        <p:spPr>
          <a:xfrm>
            <a:off x="5328432" y="5152646"/>
            <a:ext cx="5846474" cy="58477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Actions taken by the Parties to reduce GHG emissions </a:t>
            </a:r>
          </a:p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adapting the adverse impacts of climate change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6EBB08-69B3-13E9-0EEC-07458EEFC6AA}"/>
              </a:ext>
            </a:extLst>
          </p:cNvPr>
          <p:cNvSpPr txBox="1"/>
          <p:nvPr/>
        </p:nvSpPr>
        <p:spPr>
          <a:xfrm>
            <a:off x="7503951" y="1331406"/>
            <a:ext cx="3670955" cy="4924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Sri Lanka, A party to the Paris Agreement</a:t>
            </a:r>
          </a:p>
          <a:p>
            <a:r>
              <a:rPr lang="en-US" sz="12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NDCs 2016; NDCs-2 202; NDCs-3 2025</a:t>
            </a:r>
          </a:p>
        </p:txBody>
      </p:sp>
      <p:pic>
        <p:nvPicPr>
          <p:cNvPr id="2" name="object 6">
            <a:extLst>
              <a:ext uri="{FF2B5EF4-FFF2-40B4-BE49-F238E27FC236}">
                <a16:creationId xmlns:a16="http://schemas.microsoft.com/office/drawing/2014/main" id="{350B3DD8-25FC-BD65-0DC8-E11508BAAF9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3" name="object 7">
            <a:extLst>
              <a:ext uri="{FF2B5EF4-FFF2-40B4-BE49-F238E27FC236}">
                <a16:creationId xmlns:a16="http://schemas.microsoft.com/office/drawing/2014/main" id="{FB31B15C-40CD-B39B-0996-A2980700BAF1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36D5B97E-87FF-0B93-B410-305875A63994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Implemented</a:t>
            </a:r>
            <a:r>
              <a:rPr sz="466" spc="33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sz="466" spc="-33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by:</a:t>
            </a:r>
            <a:endParaRPr sz="466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4" name="Imagen 15">
            <a:extLst>
              <a:ext uri="{FF2B5EF4-FFF2-40B4-BE49-F238E27FC236}">
                <a16:creationId xmlns:a16="http://schemas.microsoft.com/office/drawing/2014/main" id="{7092EBC8-748C-F69C-90D0-D9077699C1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5" name="Gráfico 18">
            <a:extLst>
              <a:ext uri="{FF2B5EF4-FFF2-40B4-BE49-F238E27FC236}">
                <a16:creationId xmlns:a16="http://schemas.microsoft.com/office/drawing/2014/main" id="{7B000812-9D82-D57A-78C7-D4FB671836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04E475-638C-F65E-CE92-D6F0801F19B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17" name="object 2">
            <a:extLst>
              <a:ext uri="{FF2B5EF4-FFF2-40B4-BE49-F238E27FC236}">
                <a16:creationId xmlns:a16="http://schemas.microsoft.com/office/drawing/2014/main" id="{82DDBC2D-BFC1-EBFC-A270-2F24E832D8D1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  <p:sp>
        <p:nvSpPr>
          <p:cNvPr id="18" name="Arrow: Down 17">
            <a:extLst>
              <a:ext uri="{FF2B5EF4-FFF2-40B4-BE49-F238E27FC236}">
                <a16:creationId xmlns:a16="http://schemas.microsoft.com/office/drawing/2014/main" id="{8285E40C-CB88-7EF8-D15E-F8F10E321FC7}"/>
              </a:ext>
            </a:extLst>
          </p:cNvPr>
          <p:cNvSpPr/>
          <p:nvPr/>
        </p:nvSpPr>
        <p:spPr>
          <a:xfrm>
            <a:off x="9752709" y="3584398"/>
            <a:ext cx="484632" cy="3994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8D405BF-49AA-68FB-8332-9DB6EA3AC670}"/>
              </a:ext>
            </a:extLst>
          </p:cNvPr>
          <p:cNvSpPr/>
          <p:nvPr/>
        </p:nvSpPr>
        <p:spPr>
          <a:xfrm>
            <a:off x="9765874" y="4657557"/>
            <a:ext cx="484632" cy="39945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791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95,900+ Climate Change Stock Photos, Pictures &amp; Royalty ...">
            <a:extLst>
              <a:ext uri="{FF2B5EF4-FFF2-40B4-BE49-F238E27FC236}">
                <a16:creationId xmlns:a16="http://schemas.microsoft.com/office/drawing/2014/main" id="{CF3B1F77-2CD3-1D21-1079-3E23E7B24B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2" r="35626"/>
          <a:stretch>
            <a:fillRect/>
          </a:stretch>
        </p:blipFill>
        <p:spPr bwMode="auto">
          <a:xfrm>
            <a:off x="9160981" y="-2328"/>
            <a:ext cx="30235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82F40AD-9774-2C2A-EF0D-19061CAC43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6110060"/>
              </p:ext>
            </p:extLst>
          </p:nvPr>
        </p:nvGraphicFramePr>
        <p:xfrm>
          <a:off x="1091381" y="945910"/>
          <a:ext cx="8977395" cy="5067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object 6">
            <a:extLst>
              <a:ext uri="{FF2B5EF4-FFF2-40B4-BE49-F238E27FC236}">
                <a16:creationId xmlns:a16="http://schemas.microsoft.com/office/drawing/2014/main" id="{5AE3D02F-9F5D-D0E3-4A0C-01553D6ECD7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3" name="object 7">
            <a:extLst>
              <a:ext uri="{FF2B5EF4-FFF2-40B4-BE49-F238E27FC236}">
                <a16:creationId xmlns:a16="http://schemas.microsoft.com/office/drawing/2014/main" id="{5F32C10E-94A1-DE38-8DBC-49C6CAF45B2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08E9F57C-D8F6-F9C6-4EA5-E655846BD288}"/>
              </a:ext>
            </a:extLst>
          </p:cNvPr>
          <p:cNvSpPr txBox="1"/>
          <p:nvPr/>
        </p:nvSpPr>
        <p:spPr>
          <a:xfrm>
            <a:off x="2650304" y="6059084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6" name="Imagen 15">
            <a:extLst>
              <a:ext uri="{FF2B5EF4-FFF2-40B4-BE49-F238E27FC236}">
                <a16:creationId xmlns:a16="http://schemas.microsoft.com/office/drawing/2014/main" id="{CA0FBC47-2B3E-C5F1-8A21-F821A7A055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7" name="Gráfico 18">
            <a:extLst>
              <a:ext uri="{FF2B5EF4-FFF2-40B4-BE49-F238E27FC236}">
                <a16:creationId xmlns:a16="http://schemas.microsoft.com/office/drawing/2014/main" id="{90084A43-978F-D606-545A-D0D7EF7D1B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76946" y="6149525"/>
            <a:ext cx="1765221" cy="450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2225BA-0F57-2C54-C50F-3F0EEB8FF0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9" name="object 2">
            <a:extLst>
              <a:ext uri="{FF2B5EF4-FFF2-40B4-BE49-F238E27FC236}">
                <a16:creationId xmlns:a16="http://schemas.microsoft.com/office/drawing/2014/main" id="{7516B6F8-BA27-C0FA-1DD4-197682C3A6C2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553339" y="4683967"/>
            <a:ext cx="7631143" cy="217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85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B1DC76-1438-73AF-7911-CF1972265E9E}"/>
              </a:ext>
            </a:extLst>
          </p:cNvPr>
          <p:cNvSpPr/>
          <p:nvPr/>
        </p:nvSpPr>
        <p:spPr>
          <a:xfrm rot="17861433">
            <a:off x="1059056" y="3007403"/>
            <a:ext cx="5721906" cy="841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02484A-A9AF-F23C-DBD7-3312ED8628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048969"/>
              </p:ext>
            </p:extLst>
          </p:nvPr>
        </p:nvGraphicFramePr>
        <p:xfrm>
          <a:off x="838200" y="1230284"/>
          <a:ext cx="10515600" cy="4946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562D664-01A9-7A2C-9D8D-23285A4AD9FA}"/>
              </a:ext>
            </a:extLst>
          </p:cNvPr>
          <p:cNvSpPr txBox="1"/>
          <p:nvPr/>
        </p:nvSpPr>
        <p:spPr>
          <a:xfrm rot="17840503">
            <a:off x="1205832" y="3091214"/>
            <a:ext cx="5514423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Why we should Prepare, submit </a:t>
            </a:r>
          </a:p>
          <a:p>
            <a:pPr algn="ctr"/>
            <a:r>
              <a:rPr lang="en-US" sz="2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 implement NDCs?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D7CE88-F3B1-4F5D-5DE9-CA288E32FE05}"/>
              </a:ext>
            </a:extLst>
          </p:cNvPr>
          <p:cNvSpPr txBox="1"/>
          <p:nvPr/>
        </p:nvSpPr>
        <p:spPr>
          <a:xfrm>
            <a:off x="510136" y="2870978"/>
            <a:ext cx="4505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Why?</a:t>
            </a:r>
          </a:p>
        </p:txBody>
      </p:sp>
      <p:pic>
        <p:nvPicPr>
          <p:cNvPr id="2" name="object 6">
            <a:extLst>
              <a:ext uri="{FF2B5EF4-FFF2-40B4-BE49-F238E27FC236}">
                <a16:creationId xmlns:a16="http://schemas.microsoft.com/office/drawing/2014/main" id="{FFBAEAF2-619F-640C-B00A-07756871339B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6" name="object 7">
            <a:extLst>
              <a:ext uri="{FF2B5EF4-FFF2-40B4-BE49-F238E27FC236}">
                <a16:creationId xmlns:a16="http://schemas.microsoft.com/office/drawing/2014/main" id="{E4EDD25D-500F-C905-13BB-3213DE3CF15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7" name="object 8">
            <a:extLst>
              <a:ext uri="{FF2B5EF4-FFF2-40B4-BE49-F238E27FC236}">
                <a16:creationId xmlns:a16="http://schemas.microsoft.com/office/drawing/2014/main" id="{1725EF50-6727-6DD4-5BAC-8EACBF1E40CA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8" name="Imagen 15">
            <a:extLst>
              <a:ext uri="{FF2B5EF4-FFF2-40B4-BE49-F238E27FC236}">
                <a16:creationId xmlns:a16="http://schemas.microsoft.com/office/drawing/2014/main" id="{E8D8077D-2C3F-9698-8671-D95E4FE6ECD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9" name="Gráfico 18">
            <a:extLst>
              <a:ext uri="{FF2B5EF4-FFF2-40B4-BE49-F238E27FC236}">
                <a16:creationId xmlns:a16="http://schemas.microsoft.com/office/drawing/2014/main" id="{89D3BA0D-1DCD-85E0-4C45-6858643E99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D058D2-C61E-C15E-CD7C-67F06B4C706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11" name="object 2">
            <a:extLst>
              <a:ext uri="{FF2B5EF4-FFF2-40B4-BE49-F238E27FC236}">
                <a16:creationId xmlns:a16="http://schemas.microsoft.com/office/drawing/2014/main" id="{108DF430-1CEC-1725-F714-393CE9302B58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2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erial view of cement factory with high concrete plant structure and tower crane at industrial production area in evening. Manufacture and global industry concept.">
            <a:extLst>
              <a:ext uri="{FF2B5EF4-FFF2-40B4-BE49-F238E27FC236}">
                <a16:creationId xmlns:a16="http://schemas.microsoft.com/office/drawing/2014/main" id="{141F31B7-DBC5-8053-EE26-C4BF28618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5" t="8000" r="24683"/>
          <a:stretch>
            <a:fillRect/>
          </a:stretch>
        </p:blipFill>
        <p:spPr bwMode="auto">
          <a:xfrm>
            <a:off x="9290439" y="0"/>
            <a:ext cx="28917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295A7F-1B2D-54C6-720E-4843460D3E6F}"/>
              </a:ext>
            </a:extLst>
          </p:cNvPr>
          <p:cNvSpPr txBox="1"/>
          <p:nvPr/>
        </p:nvSpPr>
        <p:spPr>
          <a:xfrm>
            <a:off x="4992581" y="1731160"/>
            <a:ext cx="2794567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Industrial Emissions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257ED-C6E7-36AA-1710-15D91E284C45}"/>
              </a:ext>
            </a:extLst>
          </p:cNvPr>
          <p:cNvSpPr txBox="1"/>
          <p:nvPr/>
        </p:nvSpPr>
        <p:spPr>
          <a:xfrm>
            <a:off x="4992581" y="3413108"/>
            <a:ext cx="2140269" cy="10772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Use</a:t>
            </a:r>
          </a:p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Use of Fossil fuel, Coal ,Biomass</a:t>
            </a:r>
          </a:p>
          <a:p>
            <a:pPr algn="ctr"/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Electricity etc.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E5D6A1-528D-032F-E764-6B3B959950AF}"/>
              </a:ext>
            </a:extLst>
          </p:cNvPr>
          <p:cNvSpPr txBox="1"/>
          <p:nvPr/>
        </p:nvSpPr>
        <p:spPr>
          <a:xfrm>
            <a:off x="601979" y="1763620"/>
            <a:ext cx="4238742" cy="374628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Industrial Process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Cement Production,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</a:t>
            </a:r>
            <a:r>
              <a:rPr lang="en-US" sz="1600" i="1" baseline="-25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Steel manufacturing,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CO2,CH4,N2O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Chemical production,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 N2O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Oil refineries,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 N2O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Aluminum Production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 PFCs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Pulp and Paper manufacturing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 CH4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Food and Beverages;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CO2,CH4,N2O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Textile Manufacturing;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CO2,CH4,N2O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Mining and Quarrying </a:t>
            </a: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CO2, CH4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12A704-D177-12DD-FC52-255E3DD0ABF3}"/>
              </a:ext>
            </a:extLst>
          </p:cNvPr>
          <p:cNvSpPr txBox="1"/>
          <p:nvPr/>
        </p:nvSpPr>
        <p:spPr>
          <a:xfrm>
            <a:off x="7339399" y="2941931"/>
            <a:ext cx="1744490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Other</a:t>
            </a:r>
          </a:p>
          <a:p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Land Clearance</a:t>
            </a:r>
          </a:p>
          <a:p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Waste Generated 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4A6A4779-2816-E562-3067-D42D94DF6895}"/>
              </a:ext>
            </a:extLst>
          </p:cNvPr>
          <p:cNvSpPr/>
          <p:nvPr/>
        </p:nvSpPr>
        <p:spPr>
          <a:xfrm rot="2042996">
            <a:off x="4991091" y="2406569"/>
            <a:ext cx="472992" cy="5237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D4D5A9A-6207-4B2A-F567-6ECA2617DCB9}"/>
              </a:ext>
            </a:extLst>
          </p:cNvPr>
          <p:cNvSpPr/>
          <p:nvPr/>
        </p:nvSpPr>
        <p:spPr>
          <a:xfrm>
            <a:off x="6169365" y="2470831"/>
            <a:ext cx="405800" cy="6642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8CC41533-83D7-BBB4-0CA6-187CA1A4C05E}"/>
              </a:ext>
            </a:extLst>
          </p:cNvPr>
          <p:cNvSpPr/>
          <p:nvPr/>
        </p:nvSpPr>
        <p:spPr>
          <a:xfrm rot="19488196">
            <a:off x="7481408" y="2307070"/>
            <a:ext cx="400700" cy="57862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ject 6">
            <a:extLst>
              <a:ext uri="{FF2B5EF4-FFF2-40B4-BE49-F238E27FC236}">
                <a16:creationId xmlns:a16="http://schemas.microsoft.com/office/drawing/2014/main" id="{19FDE620-A44D-1DEA-EE34-FECA1CBBD9D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DC46C5E2-D668-D93C-94C0-8C066C22588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8DC5E92D-A775-C2D5-D9FC-EC6ABEF955FF}"/>
              </a:ext>
            </a:extLst>
          </p:cNvPr>
          <p:cNvSpPr txBox="1"/>
          <p:nvPr/>
        </p:nvSpPr>
        <p:spPr>
          <a:xfrm>
            <a:off x="2601215" y="5913122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3" name="Imagen 15">
            <a:extLst>
              <a:ext uri="{FF2B5EF4-FFF2-40B4-BE49-F238E27FC236}">
                <a16:creationId xmlns:a16="http://schemas.microsoft.com/office/drawing/2014/main" id="{0C38BD3D-B6C8-2FFE-EBFB-2F3EB11E09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7" y="6287750"/>
            <a:ext cx="1685427" cy="548857"/>
          </a:xfrm>
          <a:prstGeom prst="rect">
            <a:avLst/>
          </a:prstGeom>
        </p:spPr>
      </p:pic>
      <p:pic>
        <p:nvPicPr>
          <p:cNvPr id="14" name="Gráfico 18">
            <a:extLst>
              <a:ext uri="{FF2B5EF4-FFF2-40B4-BE49-F238E27FC236}">
                <a16:creationId xmlns:a16="http://schemas.microsoft.com/office/drawing/2014/main" id="{CF3329C7-F01B-CF34-EF67-3E08075A4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3001" y="6339767"/>
            <a:ext cx="1765221" cy="4509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33946A-A000-407F-2BD4-63698A770B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112" y="218780"/>
            <a:ext cx="449019" cy="628015"/>
          </a:xfrm>
          <a:prstGeom prst="rect">
            <a:avLst/>
          </a:prstGeom>
        </p:spPr>
      </p:pic>
      <p:pic>
        <p:nvPicPr>
          <p:cNvPr id="16" name="object 2">
            <a:extLst>
              <a:ext uri="{FF2B5EF4-FFF2-40B4-BE49-F238E27FC236}">
                <a16:creationId xmlns:a16="http://schemas.microsoft.com/office/drawing/2014/main" id="{214F3888-2A4C-661C-7558-0D739E61A349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0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579F830-C3CC-5F89-5246-2357E46155CF}"/>
              </a:ext>
            </a:extLst>
          </p:cNvPr>
          <p:cNvSpPr/>
          <p:nvPr/>
        </p:nvSpPr>
        <p:spPr>
          <a:xfrm>
            <a:off x="0" y="1120877"/>
            <a:ext cx="12192000" cy="48130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28C26-8951-86C1-C3DA-54C58B01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93" y="924025"/>
            <a:ext cx="10515600" cy="1325563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NDC 3.0 - Key Enhancements Over NDC 2.0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F5E8139-9559-27C8-158F-73EE3A6CDC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1979" y="2002268"/>
            <a:ext cx="5379762" cy="300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Stronger Ambition &amp; Broader Scope: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NDC 3.0 raises emission reduction targets and extends impact to 2035.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Improved Methodology: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Follows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IPCC guidelines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ensure traceability and consistency.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object 6">
            <a:extLst>
              <a:ext uri="{FF2B5EF4-FFF2-40B4-BE49-F238E27FC236}">
                <a16:creationId xmlns:a16="http://schemas.microsoft.com/office/drawing/2014/main" id="{DBDBEBE6-6A49-AAD0-E52C-51284FEB316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3E735342-9A32-EE4C-8AAA-5A7F185E2CA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6" name="object 8">
            <a:extLst>
              <a:ext uri="{FF2B5EF4-FFF2-40B4-BE49-F238E27FC236}">
                <a16:creationId xmlns:a16="http://schemas.microsoft.com/office/drawing/2014/main" id="{32DF633C-2D27-1A28-0DFD-6B25AB101BBE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7" name="Imagen 15">
            <a:extLst>
              <a:ext uri="{FF2B5EF4-FFF2-40B4-BE49-F238E27FC236}">
                <a16:creationId xmlns:a16="http://schemas.microsoft.com/office/drawing/2014/main" id="{FB82D206-70C5-86E4-C647-98B1E0FA05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8" name="Gráfico 18">
            <a:extLst>
              <a:ext uri="{FF2B5EF4-FFF2-40B4-BE49-F238E27FC236}">
                <a16:creationId xmlns:a16="http://schemas.microsoft.com/office/drawing/2014/main" id="{CB3A43BA-32D7-093F-20BE-D1E1113BB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AC8D91-6FD5-FBE4-EBC0-2EB4186CB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9EE16D4B-0EC7-20DA-E7BA-DFB2109230C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02943" y="5003089"/>
            <a:ext cx="7081540" cy="18525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719CC9-8C1B-82F8-9DC9-875D11D439E0}"/>
              </a:ext>
            </a:extLst>
          </p:cNvPr>
          <p:cNvSpPr txBox="1"/>
          <p:nvPr/>
        </p:nvSpPr>
        <p:spPr>
          <a:xfrm>
            <a:off x="5833593" y="2002268"/>
            <a:ext cx="5981740" cy="3376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Simplified Structure: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Consolidates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37 sub-PAMs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into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 key actions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focused on: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efficiency &amp; management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Renewable energy expansion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Sustainable fuel switching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Circular economy &amp; RECP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IPPU reduction in cement &amp; lime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HFC phase-down (new)</a:t>
            </a:r>
          </a:p>
          <a:p>
            <a:pPr marL="742950" lvl="1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Gender and youth inclusion (cross-cutting)</a:t>
            </a:r>
          </a:p>
        </p:txBody>
      </p:sp>
    </p:spTree>
    <p:extLst>
      <p:ext uri="{BB962C8B-B14F-4D97-AF65-F5344CB8AC3E}">
        <p14:creationId xmlns:p14="http://schemas.microsoft.com/office/powerpoint/2010/main" val="110531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C582394-E206-A121-8A3C-7427A2D196F8}"/>
              </a:ext>
            </a:extLst>
          </p:cNvPr>
          <p:cNvSpPr/>
          <p:nvPr/>
        </p:nvSpPr>
        <p:spPr>
          <a:xfrm>
            <a:off x="0" y="1120877"/>
            <a:ext cx="12192000" cy="48130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76EF2-FBFC-4C1D-8CAF-3B9E1CD7A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36" y="1226638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NDC 3.0 Targets for the Industry Sector </a:t>
            </a:r>
            <a:br>
              <a:rPr lang="en-US" sz="2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Increased Ambition and Impact</a:t>
            </a:r>
            <a:endParaRPr lang="en-US" sz="28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7B54D-AA6B-9147-BD99-970A5A560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35" y="2618020"/>
            <a:ext cx="4946791" cy="3119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13% GHG Emissions Reduction Target for the industry sector from 2026 to 2035</a:t>
            </a:r>
          </a:p>
          <a:p>
            <a:pPr marL="0" indent="0">
              <a:buNone/>
            </a:pPr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Target split:</a:t>
            </a:r>
          </a:p>
          <a:p>
            <a:pPr lvl="1"/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7% Unconditional </a:t>
            </a:r>
          </a:p>
          <a:p>
            <a:pPr marL="457200" lvl="1" indent="0">
              <a:buNone/>
            </a:pP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(national efforts and finance)</a:t>
            </a:r>
            <a:endParaRPr lang="en-US" sz="18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6% Conditional </a:t>
            </a:r>
          </a:p>
          <a:p>
            <a:pPr marL="457200" lvl="1" indent="0">
              <a:buNone/>
            </a:pPr>
            <a:r>
              <a:rPr lang="en-US" sz="16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(depends on international finance, technology &amp; capacity building)</a:t>
            </a:r>
            <a:endParaRPr lang="en-US" dirty="0"/>
          </a:p>
          <a:p>
            <a:endParaRPr lang="en-US" dirty="0"/>
          </a:p>
        </p:txBody>
      </p:sp>
      <p:pic>
        <p:nvPicPr>
          <p:cNvPr id="4" name="object 6">
            <a:extLst>
              <a:ext uri="{FF2B5EF4-FFF2-40B4-BE49-F238E27FC236}">
                <a16:creationId xmlns:a16="http://schemas.microsoft.com/office/drawing/2014/main" id="{C07F43D2-BE76-C414-6DFC-08096652D6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7DF72FC2-F764-5B1F-A19C-0DACBA1116D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6" name="object 8">
            <a:extLst>
              <a:ext uri="{FF2B5EF4-FFF2-40B4-BE49-F238E27FC236}">
                <a16:creationId xmlns:a16="http://schemas.microsoft.com/office/drawing/2014/main" id="{085286DC-2708-AE90-41AF-842A9243F539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7" name="Imagen 15">
            <a:extLst>
              <a:ext uri="{FF2B5EF4-FFF2-40B4-BE49-F238E27FC236}">
                <a16:creationId xmlns:a16="http://schemas.microsoft.com/office/drawing/2014/main" id="{4FA56420-3FA7-E6B8-EC77-EB8A86CA19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8" name="Gráfico 18">
            <a:extLst>
              <a:ext uri="{FF2B5EF4-FFF2-40B4-BE49-F238E27FC236}">
                <a16:creationId xmlns:a16="http://schemas.microsoft.com/office/drawing/2014/main" id="{FFB023CB-B0A0-7D06-44A5-7262FA45F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9BF533-707C-D608-CE94-32DD9C08BE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909BB2ED-25E3-29FC-2A9C-C477D3ACFB4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44A224-EA31-8EF9-1B14-04EBB74A5875}"/>
              </a:ext>
            </a:extLst>
          </p:cNvPr>
          <p:cNvSpPr txBox="1"/>
          <p:nvPr/>
        </p:nvSpPr>
        <p:spPr>
          <a:xfrm>
            <a:off x="5694347" y="2513214"/>
            <a:ext cx="64901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Comparison with NDC 2.0 (2021–2030):</a:t>
            </a:r>
          </a:p>
          <a:p>
            <a:pPr lvl="1"/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Target: 7% total reduction</a:t>
            </a:r>
          </a:p>
          <a:p>
            <a:pPr lvl="1"/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Breakdown: 4% (unconditional) + 3% (conditional)</a:t>
            </a:r>
          </a:p>
          <a:p>
            <a:pPr lvl="1"/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1"/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 reduction: 3,570 Gg </a:t>
            </a:r>
            <a:r>
              <a:rPr lang="en-US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CO₂e</a:t>
            </a:r>
            <a:endParaRPr lang="en-US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NDC 3.0 shows a significant increase in ambition, </a:t>
            </a:r>
          </a:p>
          <a:p>
            <a:pPr marL="0" indent="0">
              <a:buNone/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more than doubling projected reductions</a:t>
            </a:r>
          </a:p>
        </p:txBody>
      </p:sp>
    </p:spTree>
    <p:extLst>
      <p:ext uri="{BB962C8B-B14F-4D97-AF65-F5344CB8AC3E}">
        <p14:creationId xmlns:p14="http://schemas.microsoft.com/office/powerpoint/2010/main" val="1949107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C0CF999-012F-B793-A4A2-800EABF6BB56}"/>
              </a:ext>
            </a:extLst>
          </p:cNvPr>
          <p:cNvSpPr/>
          <p:nvPr/>
        </p:nvSpPr>
        <p:spPr>
          <a:xfrm>
            <a:off x="0" y="1120877"/>
            <a:ext cx="12192000" cy="48130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7ADE43-C030-9A43-B026-B66A84CA8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192" y="1416747"/>
            <a:ext cx="4554334" cy="65734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Benefits for Industries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3158E-D45F-F9D4-07B6-10A6B3B9E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9338"/>
            <a:ext cx="10515600" cy="5553537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CA0808-F5EE-C9F1-A641-2713F50B3105}"/>
              </a:ext>
            </a:extLst>
          </p:cNvPr>
          <p:cNvSpPr txBox="1"/>
          <p:nvPr/>
        </p:nvSpPr>
        <p:spPr>
          <a:xfrm>
            <a:off x="6216062" y="1596678"/>
            <a:ext cx="4109948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Cost Saving</a:t>
            </a:r>
          </a:p>
          <a:p>
            <a:r>
              <a:rPr lang="en-US" dirty="0"/>
              <a:t>	</a:t>
            </a:r>
            <a:r>
              <a:rPr lang="en-US" i="1" dirty="0"/>
              <a:t>Energy efficiency</a:t>
            </a:r>
          </a:p>
          <a:p>
            <a:r>
              <a:rPr lang="en-US" i="1" dirty="0"/>
              <a:t>	Resource Management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655CA4-6F76-BD20-2597-817AA92258C0}"/>
              </a:ext>
            </a:extLst>
          </p:cNvPr>
          <p:cNvSpPr txBox="1"/>
          <p:nvPr/>
        </p:nvSpPr>
        <p:spPr>
          <a:xfrm>
            <a:off x="6216061" y="2662297"/>
            <a:ext cx="410994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Enhance competitiveness  </a:t>
            </a:r>
          </a:p>
          <a:p>
            <a:r>
              <a:rPr lang="en-US" dirty="0"/>
              <a:t>	</a:t>
            </a:r>
            <a:r>
              <a:rPr lang="en-US" i="1" dirty="0"/>
              <a:t>Innovation and efficiency</a:t>
            </a:r>
          </a:p>
          <a:p>
            <a:r>
              <a:rPr lang="en-US" i="1" dirty="0"/>
              <a:t>	Access to new markets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572AB1-E613-10DF-08EB-56CF00D96080}"/>
              </a:ext>
            </a:extLst>
          </p:cNvPr>
          <p:cNvSpPr txBox="1"/>
          <p:nvPr/>
        </p:nvSpPr>
        <p:spPr>
          <a:xfrm>
            <a:off x="6216062" y="3734038"/>
            <a:ext cx="4109949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Risk Mitigation</a:t>
            </a:r>
          </a:p>
          <a:p>
            <a:r>
              <a:rPr lang="en-US" dirty="0"/>
              <a:t>	</a:t>
            </a:r>
            <a:r>
              <a:rPr lang="en-US" i="1" dirty="0"/>
              <a:t>Resilience to climate impacts</a:t>
            </a:r>
          </a:p>
          <a:p>
            <a:r>
              <a:rPr lang="en-US" i="1" dirty="0"/>
              <a:t>	Regulatory Preparedness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5CD173-1ADD-3726-A76D-682B860DC93F}"/>
              </a:ext>
            </a:extLst>
          </p:cNvPr>
          <p:cNvSpPr txBox="1"/>
          <p:nvPr/>
        </p:nvSpPr>
        <p:spPr>
          <a:xfrm>
            <a:off x="2103299" y="2261426"/>
            <a:ext cx="3596467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Investment Attraction</a:t>
            </a:r>
          </a:p>
          <a:p>
            <a:r>
              <a:rPr lang="en-US" dirty="0"/>
              <a:t>	</a:t>
            </a:r>
            <a:r>
              <a:rPr lang="en-US" i="1" dirty="0"/>
              <a:t>Access to funding</a:t>
            </a:r>
          </a:p>
          <a:p>
            <a:r>
              <a:rPr lang="en-US" i="1" dirty="0"/>
              <a:t>	Government incentives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EB8D08-2384-1639-9667-4DF6168E21A3}"/>
              </a:ext>
            </a:extLst>
          </p:cNvPr>
          <p:cNvSpPr txBox="1"/>
          <p:nvPr/>
        </p:nvSpPr>
        <p:spPr>
          <a:xfrm>
            <a:off x="2103299" y="3373332"/>
            <a:ext cx="3596467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Improved Reputation and Brand value</a:t>
            </a:r>
          </a:p>
          <a:p>
            <a:r>
              <a:rPr lang="en-US" dirty="0"/>
              <a:t>	</a:t>
            </a:r>
            <a:r>
              <a:rPr lang="en-US" i="1" dirty="0"/>
              <a:t>Enhanced corporate image</a:t>
            </a:r>
          </a:p>
          <a:p>
            <a:r>
              <a:rPr lang="en-US" i="1" dirty="0"/>
              <a:t>	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0D2E31-006B-CB3D-E930-404E04911A5B}"/>
              </a:ext>
            </a:extLst>
          </p:cNvPr>
          <p:cNvSpPr txBox="1"/>
          <p:nvPr/>
        </p:nvSpPr>
        <p:spPr>
          <a:xfrm>
            <a:off x="2103299" y="4778651"/>
            <a:ext cx="3596467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Contribution to SDGs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FB58E6-6D76-BA08-8E58-CCF1F31C1403}"/>
              </a:ext>
            </a:extLst>
          </p:cNvPr>
          <p:cNvSpPr txBox="1"/>
          <p:nvPr/>
        </p:nvSpPr>
        <p:spPr>
          <a:xfrm>
            <a:off x="2103300" y="5348602"/>
            <a:ext cx="3596467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Collaboration Opportunities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A8A903-0537-9ED7-34CC-F78DD7AFB700}"/>
              </a:ext>
            </a:extLst>
          </p:cNvPr>
          <p:cNvSpPr txBox="1"/>
          <p:nvPr/>
        </p:nvSpPr>
        <p:spPr>
          <a:xfrm>
            <a:off x="6216062" y="4784229"/>
            <a:ext cx="4109949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Workforce Engagement and Retention</a:t>
            </a:r>
          </a:p>
          <a:p>
            <a:r>
              <a:rPr lang="en-US" b="1" dirty="0"/>
              <a:t>Attracting talent</a:t>
            </a:r>
          </a:p>
          <a:p>
            <a:r>
              <a:rPr lang="en-US" b="1" dirty="0"/>
              <a:t>Employee Engagement</a:t>
            </a:r>
          </a:p>
        </p:txBody>
      </p:sp>
      <p:pic>
        <p:nvPicPr>
          <p:cNvPr id="7" name="object 6">
            <a:extLst>
              <a:ext uri="{FF2B5EF4-FFF2-40B4-BE49-F238E27FC236}">
                <a16:creationId xmlns:a16="http://schemas.microsoft.com/office/drawing/2014/main" id="{EF97E9BC-04EE-155B-C735-59E1D5BFBAB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8" name="object 7">
            <a:extLst>
              <a:ext uri="{FF2B5EF4-FFF2-40B4-BE49-F238E27FC236}">
                <a16:creationId xmlns:a16="http://schemas.microsoft.com/office/drawing/2014/main" id="{0D2D3F51-9921-6BB2-3112-D0790F92BBE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11" name="object 8">
            <a:extLst>
              <a:ext uri="{FF2B5EF4-FFF2-40B4-BE49-F238E27FC236}">
                <a16:creationId xmlns:a16="http://schemas.microsoft.com/office/drawing/2014/main" id="{63C50D74-D201-9CEE-5DBA-A9C650BF6838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4" name="Imagen 15">
            <a:extLst>
              <a:ext uri="{FF2B5EF4-FFF2-40B4-BE49-F238E27FC236}">
                <a16:creationId xmlns:a16="http://schemas.microsoft.com/office/drawing/2014/main" id="{B858B8CB-F839-2147-819C-09F3DCD5D2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6" name="Gráfico 18">
            <a:extLst>
              <a:ext uri="{FF2B5EF4-FFF2-40B4-BE49-F238E27FC236}">
                <a16:creationId xmlns:a16="http://schemas.microsoft.com/office/drawing/2014/main" id="{779C6C96-1C68-75CE-0553-494F79A18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F10A2A-5C02-A591-908C-DB47D9983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18" name="object 2">
            <a:extLst>
              <a:ext uri="{FF2B5EF4-FFF2-40B4-BE49-F238E27FC236}">
                <a16:creationId xmlns:a16="http://schemas.microsoft.com/office/drawing/2014/main" id="{4840D074-47BB-1908-834E-9D07454F68C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3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4B25C-FD00-9ECA-F97D-A11E556F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1011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Thank you</a:t>
            </a:r>
          </a:p>
        </p:txBody>
      </p:sp>
      <p:pic>
        <p:nvPicPr>
          <p:cNvPr id="3" name="object 6">
            <a:extLst>
              <a:ext uri="{FF2B5EF4-FFF2-40B4-BE49-F238E27FC236}">
                <a16:creationId xmlns:a16="http://schemas.microsoft.com/office/drawing/2014/main" id="{D5853B00-2C21-B6FA-3F47-17E70E37A68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295EBEA7-80FB-D034-01BC-50E818851F8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8A55F362-77CF-AFC0-4B47-BDBDFDE4FD2B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6" name="Gráfico 18">
            <a:extLst>
              <a:ext uri="{FF2B5EF4-FFF2-40B4-BE49-F238E27FC236}">
                <a16:creationId xmlns:a16="http://schemas.microsoft.com/office/drawing/2014/main" id="{564CCD4A-7882-F0EE-37E3-3C627BB0E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921CCA-058B-F732-B198-A02B3A7E4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  <p:pic>
        <p:nvPicPr>
          <p:cNvPr id="8" name="Imagen 15">
            <a:extLst>
              <a:ext uri="{FF2B5EF4-FFF2-40B4-BE49-F238E27FC236}">
                <a16:creationId xmlns:a16="http://schemas.microsoft.com/office/drawing/2014/main" id="{F171497A-CBF7-FB99-11A1-9C2AE25233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9" name="object 2">
            <a:extLst>
              <a:ext uri="{FF2B5EF4-FFF2-40B4-BE49-F238E27FC236}">
                <a16:creationId xmlns:a16="http://schemas.microsoft.com/office/drawing/2014/main" id="{6170032B-322F-E25F-23BA-BD0CEEECF7BF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77729" y="4277032"/>
            <a:ext cx="9818129" cy="258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28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518</Words>
  <Application>Microsoft Office PowerPoint</Application>
  <PresentationFormat>Widescreen</PresentationFormat>
  <Paragraphs>123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Noto Sans</vt:lpstr>
      <vt:lpstr>Noto Sans Black</vt:lpstr>
      <vt:lpstr>Noto Sans ExtraBold</vt:lpstr>
      <vt:lpstr>Noto Sans Medium</vt:lpstr>
      <vt:lpstr>Office Theme</vt:lpstr>
      <vt:lpstr>1_Office Theme</vt:lpstr>
      <vt:lpstr>SESSION 1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NDC 3.0 - Key Enhancements Over NDC 2.0</vt:lpstr>
      <vt:lpstr>NDC 3.0 Targets for the Industry Sector  Increased Ambition and Impact</vt:lpstr>
      <vt:lpstr>Benefits for Industries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kumudini Vidyalankara</dc:creator>
  <cp:lastModifiedBy>RANASINGHE, Tharanga</cp:lastModifiedBy>
  <cp:revision>10</cp:revision>
  <dcterms:created xsi:type="dcterms:W3CDTF">2025-06-21T16:39:26Z</dcterms:created>
  <dcterms:modified xsi:type="dcterms:W3CDTF">2025-06-25T21:15:07Z</dcterms:modified>
</cp:coreProperties>
</file>