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74" r:id="rId3"/>
    <p:sldId id="275" r:id="rId4"/>
    <p:sldId id="272" r:id="rId5"/>
    <p:sldId id="267" r:id="rId6"/>
    <p:sldId id="277" r:id="rId7"/>
    <p:sldId id="268" r:id="rId8"/>
    <p:sldId id="273" r:id="rId9"/>
    <p:sldId id="270" r:id="rId10"/>
    <p:sldId id="271" r:id="rId11"/>
    <p:sldId id="276" r:id="rId12"/>
  </p:sldIdLst>
  <p:sldSz cx="9144000" cy="5149850"/>
  <p:notesSz cx="9144000" cy="5149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125C"/>
    <a:srgbClr val="14BAA8"/>
    <a:srgbClr val="FECC00"/>
    <a:srgbClr val="FF5C55"/>
    <a:srgbClr val="C10076"/>
    <a:srgbClr val="8F4099"/>
    <a:srgbClr val="1954EB"/>
    <a:srgbClr val="9ACB3C"/>
    <a:srgbClr val="00AD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7D9CC2-65A3-46D9-AED4-74BDC58BF2E8}" v="24" dt="2025-08-28T22:04:35.49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44" autoAdjust="0"/>
    <p:restoredTop sz="94669"/>
  </p:normalViewPr>
  <p:slideViewPr>
    <p:cSldViewPr>
      <p:cViewPr varScale="1">
        <p:scale>
          <a:sx n="104" d="100"/>
          <a:sy n="104" d="100"/>
        </p:scale>
        <p:origin x="1051" y="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NASINGHE, Tharanga" userId="dc0fd5c1-b693-4cfd-8494-0d006378b9d3" providerId="ADAL" clId="{EA949806-DD54-4255-909E-5A9536B2A18B}"/>
    <pc:docChg chg="custSel modSld">
      <pc:chgData name="RANASINGHE, Tharanga" userId="dc0fd5c1-b693-4cfd-8494-0d006378b9d3" providerId="ADAL" clId="{EA949806-DD54-4255-909E-5A9536B2A18B}" dt="2025-08-22T04:10:16.811" v="243" actId="20577"/>
      <pc:docMkLst>
        <pc:docMk/>
      </pc:docMkLst>
      <pc:sldChg chg="addSp delSp modSp mod">
        <pc:chgData name="RANASINGHE, Tharanga" userId="dc0fd5c1-b693-4cfd-8494-0d006378b9d3" providerId="ADAL" clId="{EA949806-DD54-4255-909E-5A9536B2A18B}" dt="2025-08-21T15:59:31.191" v="18" actId="20577"/>
        <pc:sldMkLst>
          <pc:docMk/>
          <pc:sldMk cId="0" sldId="256"/>
        </pc:sldMkLst>
        <pc:spChg chg="mod">
          <ac:chgData name="RANASINGHE, Tharanga" userId="dc0fd5c1-b693-4cfd-8494-0d006378b9d3" providerId="ADAL" clId="{EA949806-DD54-4255-909E-5A9536B2A18B}" dt="2025-08-21T15:59:31.191" v="18" actId="20577"/>
          <ac:spMkLst>
            <pc:docMk/>
            <pc:sldMk cId="0" sldId="256"/>
            <ac:spMk id="13" creationId="{00000000-0000-0000-0000-000000000000}"/>
          </ac:spMkLst>
        </pc:spChg>
        <pc:picChg chg="add mod">
          <ac:chgData name="RANASINGHE, Tharanga" userId="dc0fd5c1-b693-4cfd-8494-0d006378b9d3" providerId="ADAL" clId="{EA949806-DD54-4255-909E-5A9536B2A18B}" dt="2025-08-21T15:59:22.153" v="6" actId="1076"/>
          <ac:picMkLst>
            <pc:docMk/>
            <pc:sldMk cId="0" sldId="256"/>
            <ac:picMk id="9" creationId="{92CD4551-7C45-93D9-4494-14D55E45E357}"/>
          </ac:picMkLst>
        </pc:picChg>
      </pc:sldChg>
      <pc:sldChg chg="addSp delSp modSp mod">
        <pc:chgData name="RANASINGHE, Tharanga" userId="dc0fd5c1-b693-4cfd-8494-0d006378b9d3" providerId="ADAL" clId="{EA949806-DD54-4255-909E-5A9536B2A18B}" dt="2025-08-21T16:02:49.481" v="192" actId="20577"/>
        <pc:sldMkLst>
          <pc:docMk/>
          <pc:sldMk cId="0" sldId="257"/>
        </pc:sldMkLst>
      </pc:sldChg>
      <pc:sldChg chg="addSp delSp modSp mod">
        <pc:chgData name="RANASINGHE, Tharanga" userId="dc0fd5c1-b693-4cfd-8494-0d006378b9d3" providerId="ADAL" clId="{EA949806-DD54-4255-909E-5A9536B2A18B}" dt="2025-08-21T16:01:18.726" v="58" actId="20577"/>
        <pc:sldMkLst>
          <pc:docMk/>
          <pc:sldMk cId="1308464432" sldId="267"/>
        </pc:sldMkLst>
        <pc:spChg chg="mod">
          <ac:chgData name="RANASINGHE, Tharanga" userId="dc0fd5c1-b693-4cfd-8494-0d006378b9d3" providerId="ADAL" clId="{EA949806-DD54-4255-909E-5A9536B2A18B}" dt="2025-08-21T16:01:18.726" v="58" actId="20577"/>
          <ac:spMkLst>
            <pc:docMk/>
            <pc:sldMk cId="1308464432" sldId="267"/>
            <ac:spMk id="7" creationId="{A5E34B08-47F6-B4A5-6C14-F3D9D75214AB}"/>
          </ac:spMkLst>
        </pc:spChg>
        <pc:picChg chg="add mod">
          <ac:chgData name="RANASINGHE, Tharanga" userId="dc0fd5c1-b693-4cfd-8494-0d006378b9d3" providerId="ADAL" clId="{EA949806-DD54-4255-909E-5A9536B2A18B}" dt="2025-08-21T16:00:18.607" v="27"/>
          <ac:picMkLst>
            <pc:docMk/>
            <pc:sldMk cId="1308464432" sldId="267"/>
            <ac:picMk id="6" creationId="{3A6A0969-2166-4A82-881E-61C2D069937A}"/>
          </ac:picMkLst>
        </pc:picChg>
      </pc:sldChg>
      <pc:sldChg chg="addSp delSp modSp mod">
        <pc:chgData name="RANASINGHE, Tharanga" userId="dc0fd5c1-b693-4cfd-8494-0d006378b9d3" providerId="ADAL" clId="{EA949806-DD54-4255-909E-5A9536B2A18B}" dt="2025-08-22T04:10:16.811" v="243" actId="20577"/>
        <pc:sldMkLst>
          <pc:docMk/>
          <pc:sldMk cId="2569307679" sldId="268"/>
        </pc:sldMkLst>
        <pc:picChg chg="add mod">
          <ac:chgData name="RANASINGHE, Tharanga" userId="dc0fd5c1-b693-4cfd-8494-0d006378b9d3" providerId="ADAL" clId="{EA949806-DD54-4255-909E-5A9536B2A18B}" dt="2025-08-21T16:00:29.093" v="31"/>
          <ac:picMkLst>
            <pc:docMk/>
            <pc:sldMk cId="2569307679" sldId="268"/>
            <ac:picMk id="5" creationId="{7FA663BD-EC21-7653-8CAF-A5952A770C62}"/>
          </ac:picMkLst>
        </pc:picChg>
      </pc:sldChg>
      <pc:sldChg chg="addSp delSp modSp">
        <pc:chgData name="RANASINGHE, Tharanga" userId="dc0fd5c1-b693-4cfd-8494-0d006378b9d3" providerId="ADAL" clId="{EA949806-DD54-4255-909E-5A9536B2A18B}" dt="2025-08-21T16:00:41.278" v="35"/>
        <pc:sldMkLst>
          <pc:docMk/>
          <pc:sldMk cId="3216017359" sldId="270"/>
        </pc:sldMkLst>
        <pc:picChg chg="add mod">
          <ac:chgData name="RANASINGHE, Tharanga" userId="dc0fd5c1-b693-4cfd-8494-0d006378b9d3" providerId="ADAL" clId="{EA949806-DD54-4255-909E-5A9536B2A18B}" dt="2025-08-21T16:00:41.278" v="35"/>
          <ac:picMkLst>
            <pc:docMk/>
            <pc:sldMk cId="3216017359" sldId="270"/>
            <ac:picMk id="5" creationId="{7ABF74E1-CF34-84AF-4443-E35904ED5400}"/>
          </ac:picMkLst>
        </pc:picChg>
      </pc:sldChg>
      <pc:sldChg chg="addSp delSp modSp mod">
        <pc:chgData name="RANASINGHE, Tharanga" userId="dc0fd5c1-b693-4cfd-8494-0d006378b9d3" providerId="ADAL" clId="{EA949806-DD54-4255-909E-5A9536B2A18B}" dt="2025-08-22T04:09:41.803" v="202" actId="20577"/>
        <pc:sldMkLst>
          <pc:docMk/>
          <pc:sldMk cId="1678324068" sldId="271"/>
        </pc:sldMkLst>
        <pc:spChg chg="mod">
          <ac:chgData name="RANASINGHE, Tharanga" userId="dc0fd5c1-b693-4cfd-8494-0d006378b9d3" providerId="ADAL" clId="{EA949806-DD54-4255-909E-5A9536B2A18B}" dt="2025-08-22T04:09:41.803" v="202" actId="20577"/>
          <ac:spMkLst>
            <pc:docMk/>
            <pc:sldMk cId="1678324068" sldId="271"/>
            <ac:spMk id="9" creationId="{36F53C1E-9090-4C55-AAA3-3B79F3E7F60E}"/>
          </ac:spMkLst>
        </pc:spChg>
        <pc:picChg chg="add mod">
          <ac:chgData name="RANASINGHE, Tharanga" userId="dc0fd5c1-b693-4cfd-8494-0d006378b9d3" providerId="ADAL" clId="{EA949806-DD54-4255-909E-5A9536B2A18B}" dt="2025-08-21T16:00:46.354" v="37"/>
          <ac:picMkLst>
            <pc:docMk/>
            <pc:sldMk cId="1678324068" sldId="271"/>
            <ac:picMk id="5" creationId="{1EA8D277-26BC-BF39-4102-D11CD039FDCA}"/>
          </ac:picMkLst>
        </pc:picChg>
      </pc:sldChg>
      <pc:sldChg chg="addSp delSp modSp mod">
        <pc:chgData name="RANASINGHE, Tharanga" userId="dc0fd5c1-b693-4cfd-8494-0d006378b9d3" providerId="ADAL" clId="{EA949806-DD54-4255-909E-5A9536B2A18B}" dt="2025-08-21T16:01:32.885" v="77" actId="20577"/>
        <pc:sldMkLst>
          <pc:docMk/>
          <pc:sldMk cId="1271555266" sldId="272"/>
        </pc:sldMkLst>
        <pc:spChg chg="mod">
          <ac:chgData name="RANASINGHE, Tharanga" userId="dc0fd5c1-b693-4cfd-8494-0d006378b9d3" providerId="ADAL" clId="{EA949806-DD54-4255-909E-5A9536B2A18B}" dt="2025-08-21T16:01:32.885" v="77" actId="20577"/>
          <ac:spMkLst>
            <pc:docMk/>
            <pc:sldMk cId="1271555266" sldId="272"/>
            <ac:spMk id="7" creationId="{402C667E-36A2-39E8-0150-C17F14BCACF7}"/>
          </ac:spMkLst>
        </pc:spChg>
        <pc:picChg chg="add mod">
          <ac:chgData name="RANASINGHE, Tharanga" userId="dc0fd5c1-b693-4cfd-8494-0d006378b9d3" providerId="ADAL" clId="{EA949806-DD54-4255-909E-5A9536B2A18B}" dt="2025-08-21T16:00:23.653" v="29"/>
          <ac:picMkLst>
            <pc:docMk/>
            <pc:sldMk cId="1271555266" sldId="272"/>
            <ac:picMk id="9" creationId="{8CFC0C42-7F72-50C4-43C9-86DBF65EA75F}"/>
          </ac:picMkLst>
        </pc:picChg>
      </pc:sldChg>
      <pc:sldChg chg="addSp delSp modSp">
        <pc:chgData name="RANASINGHE, Tharanga" userId="dc0fd5c1-b693-4cfd-8494-0d006378b9d3" providerId="ADAL" clId="{EA949806-DD54-4255-909E-5A9536B2A18B}" dt="2025-08-21T16:00:33.848" v="33"/>
        <pc:sldMkLst>
          <pc:docMk/>
          <pc:sldMk cId="3169486180" sldId="273"/>
        </pc:sldMkLst>
        <pc:picChg chg="add mod">
          <ac:chgData name="RANASINGHE, Tharanga" userId="dc0fd5c1-b693-4cfd-8494-0d006378b9d3" providerId="ADAL" clId="{EA949806-DD54-4255-909E-5A9536B2A18B}" dt="2025-08-21T16:00:33.848" v="33"/>
          <ac:picMkLst>
            <pc:docMk/>
            <pc:sldMk cId="3169486180" sldId="273"/>
            <ac:picMk id="7" creationId="{D8070944-6F13-8C8A-9C56-79BEF1CC9665}"/>
          </ac:picMkLst>
        </pc:picChg>
      </pc:sldChg>
    </pc:docChg>
  </pc:docChgLst>
  <pc:docChgLst>
    <pc:chgData name="RANASINGHE, Tharanga" userId="dc0fd5c1-b693-4cfd-8494-0d006378b9d3" providerId="ADAL" clId="{37F76BDA-15C9-44AE-BA5D-757E6DC862F6}"/>
    <pc:docChg chg="undo custSel modSld">
      <pc:chgData name="RANASINGHE, Tharanga" userId="dc0fd5c1-b693-4cfd-8494-0d006378b9d3" providerId="ADAL" clId="{37F76BDA-15C9-44AE-BA5D-757E6DC862F6}" dt="2025-06-24T10:39:58.545" v="20" actId="167"/>
      <pc:docMkLst>
        <pc:docMk/>
      </pc:docMkLst>
      <pc:sldChg chg="addSp delSp modSp mod">
        <pc:chgData name="RANASINGHE, Tharanga" userId="dc0fd5c1-b693-4cfd-8494-0d006378b9d3" providerId="ADAL" clId="{37F76BDA-15C9-44AE-BA5D-757E6DC862F6}" dt="2025-06-24T10:39:58.545" v="20" actId="167"/>
        <pc:sldMkLst>
          <pc:docMk/>
          <pc:sldMk cId="0" sldId="261"/>
        </pc:sldMkLst>
      </pc:sldChg>
      <pc:sldChg chg="addSp delSp modSp mod">
        <pc:chgData name="RANASINGHE, Tharanga" userId="dc0fd5c1-b693-4cfd-8494-0d006378b9d3" providerId="ADAL" clId="{37F76BDA-15C9-44AE-BA5D-757E6DC862F6}" dt="2025-06-24T10:39:46.698" v="16" actId="167"/>
        <pc:sldMkLst>
          <pc:docMk/>
          <pc:sldMk cId="0" sldId="262"/>
        </pc:sldMkLst>
      </pc:sldChg>
      <pc:sldChg chg="addSp delSp modSp mod">
        <pc:chgData name="RANASINGHE, Tharanga" userId="dc0fd5c1-b693-4cfd-8494-0d006378b9d3" providerId="ADAL" clId="{37F76BDA-15C9-44AE-BA5D-757E6DC862F6}" dt="2025-06-24T10:39:08.554" v="12" actId="207"/>
        <pc:sldMkLst>
          <pc:docMk/>
          <pc:sldMk cId="0" sldId="263"/>
        </pc:sldMkLst>
      </pc:sldChg>
    </pc:docChg>
  </pc:docChgLst>
  <pc:docChgLst>
    <pc:chgData name="RANASINGHE, Tharanga" userId="dc0fd5c1-b693-4cfd-8494-0d006378b9d3" providerId="ADAL" clId="{C7B3B297-5A5C-4146-99BB-887058EAF890}"/>
    <pc:docChg chg="undo custSel addSld modSld">
      <pc:chgData name="RANASINGHE, Tharanga" userId="dc0fd5c1-b693-4cfd-8494-0d006378b9d3" providerId="ADAL" clId="{C7B3B297-5A5C-4146-99BB-887058EAF890}" dt="2025-08-21T15:52:15.198" v="1877" actId="20577"/>
      <pc:docMkLst>
        <pc:docMk/>
      </pc:docMkLst>
      <pc:sldChg chg="addSp delSp modSp mod">
        <pc:chgData name="RANASINGHE, Tharanga" userId="dc0fd5c1-b693-4cfd-8494-0d006378b9d3" providerId="ADAL" clId="{C7B3B297-5A5C-4146-99BB-887058EAF890}" dt="2025-08-21T15:52:15.198" v="1877" actId="20577"/>
        <pc:sldMkLst>
          <pc:docMk/>
          <pc:sldMk cId="0" sldId="256"/>
        </pc:sldMkLst>
        <pc:spChg chg="mod">
          <ac:chgData name="RANASINGHE, Tharanga" userId="dc0fd5c1-b693-4cfd-8494-0d006378b9d3" providerId="ADAL" clId="{C7B3B297-5A5C-4146-99BB-887058EAF890}" dt="2025-08-21T15:52:15.198" v="1877" actId="20577"/>
          <ac:spMkLst>
            <pc:docMk/>
            <pc:sldMk cId="0" sldId="256"/>
            <ac:spMk id="13" creationId="{00000000-0000-0000-0000-000000000000}"/>
          </ac:spMkLst>
        </pc:spChg>
        <pc:spChg chg="mod">
          <ac:chgData name="RANASINGHE, Tharanga" userId="dc0fd5c1-b693-4cfd-8494-0d006378b9d3" providerId="ADAL" clId="{C7B3B297-5A5C-4146-99BB-887058EAF890}" dt="2025-08-21T15:09:03.289" v="277" actId="20577"/>
          <ac:spMkLst>
            <pc:docMk/>
            <pc:sldMk cId="0" sldId="256"/>
            <ac:spMk id="14" creationId="{00000000-0000-0000-0000-000000000000}"/>
          </ac:spMkLst>
        </pc:spChg>
      </pc:sldChg>
      <pc:sldChg chg="addSp modSp mod">
        <pc:chgData name="RANASINGHE, Tharanga" userId="dc0fd5c1-b693-4cfd-8494-0d006378b9d3" providerId="ADAL" clId="{C7B3B297-5A5C-4146-99BB-887058EAF890}" dt="2025-08-21T15:51:22.671" v="1862" actId="1076"/>
        <pc:sldMkLst>
          <pc:docMk/>
          <pc:sldMk cId="0" sldId="257"/>
        </pc:sldMkLst>
      </pc:sldChg>
      <pc:sldChg chg="addSp delSp modSp mod">
        <pc:chgData name="RANASINGHE, Tharanga" userId="dc0fd5c1-b693-4cfd-8494-0d006378b9d3" providerId="ADAL" clId="{C7B3B297-5A5C-4146-99BB-887058EAF890}" dt="2025-08-21T15:51:44.655" v="1865"/>
        <pc:sldMkLst>
          <pc:docMk/>
          <pc:sldMk cId="1308464432" sldId="267"/>
        </pc:sldMkLst>
        <pc:spChg chg="add mod">
          <ac:chgData name="RANASINGHE, Tharanga" userId="dc0fd5c1-b693-4cfd-8494-0d006378b9d3" providerId="ADAL" clId="{C7B3B297-5A5C-4146-99BB-887058EAF890}" dt="2025-08-21T15:21:10.873" v="692" actId="20577"/>
          <ac:spMkLst>
            <pc:docMk/>
            <pc:sldMk cId="1308464432" sldId="267"/>
            <ac:spMk id="7" creationId="{A5E34B08-47F6-B4A5-6C14-F3D9D75214AB}"/>
          </ac:spMkLst>
        </pc:spChg>
      </pc:sldChg>
      <pc:sldChg chg="addSp delSp modSp mod">
        <pc:chgData name="RANASINGHE, Tharanga" userId="dc0fd5c1-b693-4cfd-8494-0d006378b9d3" providerId="ADAL" clId="{C7B3B297-5A5C-4146-99BB-887058EAF890}" dt="2025-08-21T15:51:52.559" v="1867"/>
        <pc:sldMkLst>
          <pc:docMk/>
          <pc:sldMk cId="2569307679" sldId="268"/>
        </pc:sldMkLst>
        <pc:spChg chg="add mod">
          <ac:chgData name="RANASINGHE, Tharanga" userId="dc0fd5c1-b693-4cfd-8494-0d006378b9d3" providerId="ADAL" clId="{C7B3B297-5A5C-4146-99BB-887058EAF890}" dt="2025-08-21T15:26:36.669" v="932" actId="20577"/>
          <ac:spMkLst>
            <pc:docMk/>
            <pc:sldMk cId="2569307679" sldId="268"/>
            <ac:spMk id="7" creationId="{FE8F3B25-7C6B-7523-539E-903F1D26D300}"/>
          </ac:spMkLst>
        </pc:spChg>
      </pc:sldChg>
      <pc:sldChg chg="addSp delSp modSp mod">
        <pc:chgData name="RANASINGHE, Tharanga" userId="dc0fd5c1-b693-4cfd-8494-0d006378b9d3" providerId="ADAL" clId="{C7B3B297-5A5C-4146-99BB-887058EAF890}" dt="2025-08-21T15:51:58.322" v="1869"/>
        <pc:sldMkLst>
          <pc:docMk/>
          <pc:sldMk cId="3216017359" sldId="270"/>
        </pc:sldMkLst>
        <pc:spChg chg="add mod">
          <ac:chgData name="RANASINGHE, Tharanga" userId="dc0fd5c1-b693-4cfd-8494-0d006378b9d3" providerId="ADAL" clId="{C7B3B297-5A5C-4146-99BB-887058EAF890}" dt="2025-08-21T15:28:52.872" v="1038" actId="20577"/>
          <ac:spMkLst>
            <pc:docMk/>
            <pc:sldMk cId="3216017359" sldId="270"/>
            <ac:spMk id="7" creationId="{93309C7B-E4C1-8B95-6AE6-EDB5411493F2}"/>
          </ac:spMkLst>
        </pc:spChg>
        <pc:spChg chg="mod">
          <ac:chgData name="RANASINGHE, Tharanga" userId="dc0fd5c1-b693-4cfd-8494-0d006378b9d3" providerId="ADAL" clId="{C7B3B297-5A5C-4146-99BB-887058EAF890}" dt="2025-08-21T15:35:43.126" v="1636" actId="20577"/>
          <ac:spMkLst>
            <pc:docMk/>
            <pc:sldMk cId="3216017359" sldId="270"/>
            <ac:spMk id="9" creationId="{043A64F0-94FA-3588-A53D-FEF6797AF2FF}"/>
          </ac:spMkLst>
        </pc:spChg>
      </pc:sldChg>
      <pc:sldChg chg="addSp modSp add mod">
        <pc:chgData name="RANASINGHE, Tharanga" userId="dc0fd5c1-b693-4cfd-8494-0d006378b9d3" providerId="ADAL" clId="{C7B3B297-5A5C-4146-99BB-887058EAF890}" dt="2025-08-21T15:52:01.343" v="1870"/>
        <pc:sldMkLst>
          <pc:docMk/>
          <pc:sldMk cId="1678324068" sldId="271"/>
        </pc:sldMkLst>
        <pc:spChg chg="mod">
          <ac:chgData name="RANASINGHE, Tharanga" userId="dc0fd5c1-b693-4cfd-8494-0d006378b9d3" providerId="ADAL" clId="{C7B3B297-5A5C-4146-99BB-887058EAF890}" dt="2025-08-21T15:34:09.962" v="1494" actId="20577"/>
          <ac:spMkLst>
            <pc:docMk/>
            <pc:sldMk cId="1678324068" sldId="271"/>
            <ac:spMk id="7" creationId="{C85737A3-92FD-7C07-01B6-243F83FFF2AC}"/>
          </ac:spMkLst>
        </pc:spChg>
        <pc:spChg chg="mod">
          <ac:chgData name="RANASINGHE, Tharanga" userId="dc0fd5c1-b693-4cfd-8494-0d006378b9d3" providerId="ADAL" clId="{C7B3B297-5A5C-4146-99BB-887058EAF890}" dt="2025-08-21T15:35:13.870" v="1634" actId="20577"/>
          <ac:spMkLst>
            <pc:docMk/>
            <pc:sldMk cId="1678324068" sldId="271"/>
            <ac:spMk id="9" creationId="{36F53C1E-9090-4C55-AAA3-3B79F3E7F60E}"/>
          </ac:spMkLst>
        </pc:spChg>
      </pc:sldChg>
      <pc:sldChg chg="addSp delSp modSp add mod">
        <pc:chgData name="RANASINGHE, Tharanga" userId="dc0fd5c1-b693-4cfd-8494-0d006378b9d3" providerId="ADAL" clId="{C7B3B297-5A5C-4146-99BB-887058EAF890}" dt="2025-08-21T15:51:48.705" v="1866"/>
        <pc:sldMkLst>
          <pc:docMk/>
          <pc:sldMk cId="1271555266" sldId="272"/>
        </pc:sldMkLst>
      </pc:sldChg>
      <pc:sldChg chg="addSp delSp modSp add mod">
        <pc:chgData name="RANASINGHE, Tharanga" userId="dc0fd5c1-b693-4cfd-8494-0d006378b9d3" providerId="ADAL" clId="{C7B3B297-5A5C-4146-99BB-887058EAF890}" dt="2025-08-21T15:51:55.704" v="1868"/>
        <pc:sldMkLst>
          <pc:docMk/>
          <pc:sldMk cId="3169486180" sldId="273"/>
        </pc:sldMkLst>
        <pc:spChg chg="add mod">
          <ac:chgData name="RANASINGHE, Tharanga" userId="dc0fd5c1-b693-4cfd-8494-0d006378b9d3" providerId="ADAL" clId="{C7B3B297-5A5C-4146-99BB-887058EAF890}" dt="2025-08-21T15:43:16.493" v="1854"/>
          <ac:spMkLst>
            <pc:docMk/>
            <pc:sldMk cId="3169486180" sldId="273"/>
            <ac:spMk id="20" creationId="{6DAC2C81-31B5-BC90-8EFF-16F20E58024C}"/>
          </ac:spMkLst>
        </pc:spChg>
      </pc:sldChg>
    </pc:docChg>
  </pc:docChgLst>
  <pc:docChgLst>
    <pc:chgData name="RANASINGHE, Tharanga" userId="dc0fd5c1-b693-4cfd-8494-0d006378b9d3" providerId="ADAL" clId="{927D9CC2-65A3-46D9-AED4-74BDC58BF2E8}"/>
    <pc:docChg chg="undo custSel modSld">
      <pc:chgData name="RANASINGHE, Tharanga" userId="dc0fd5c1-b693-4cfd-8494-0d006378b9d3" providerId="ADAL" clId="{927D9CC2-65A3-46D9-AED4-74BDC58BF2E8}" dt="2025-08-28T22:04:57.929" v="187" actId="1035"/>
      <pc:docMkLst>
        <pc:docMk/>
      </pc:docMkLst>
      <pc:sldChg chg="addSp modSp mod">
        <pc:chgData name="RANASINGHE, Tharanga" userId="dc0fd5c1-b693-4cfd-8494-0d006378b9d3" providerId="ADAL" clId="{927D9CC2-65A3-46D9-AED4-74BDC58BF2E8}" dt="2025-08-28T21:51:18.768" v="1" actId="1076"/>
        <pc:sldMkLst>
          <pc:docMk/>
          <pc:sldMk cId="0" sldId="256"/>
        </pc:sldMkLst>
        <pc:spChg chg="add mod">
          <ac:chgData name="RANASINGHE, Tharanga" userId="dc0fd5c1-b693-4cfd-8494-0d006378b9d3" providerId="ADAL" clId="{927D9CC2-65A3-46D9-AED4-74BDC58BF2E8}" dt="2025-08-28T21:51:18.768" v="1" actId="1076"/>
          <ac:spMkLst>
            <pc:docMk/>
            <pc:sldMk cId="0" sldId="256"/>
            <ac:spMk id="11" creationId="{D23CD74F-48CC-5616-B38D-A1B5A0F9456C}"/>
          </ac:spMkLst>
        </pc:spChg>
      </pc:sldChg>
      <pc:sldChg chg="addSp modSp mod">
        <pc:chgData name="RANASINGHE, Tharanga" userId="dc0fd5c1-b693-4cfd-8494-0d006378b9d3" providerId="ADAL" clId="{927D9CC2-65A3-46D9-AED4-74BDC58BF2E8}" dt="2025-08-28T21:57:06.977" v="65" actId="14100"/>
        <pc:sldMkLst>
          <pc:docMk/>
          <pc:sldMk cId="1308464432" sldId="267"/>
        </pc:sldMkLst>
        <pc:spChg chg="add mod">
          <ac:chgData name="RANASINGHE, Tharanga" userId="dc0fd5c1-b693-4cfd-8494-0d006378b9d3" providerId="ADAL" clId="{927D9CC2-65A3-46D9-AED4-74BDC58BF2E8}" dt="2025-08-28T21:56:22.996" v="51"/>
          <ac:spMkLst>
            <pc:docMk/>
            <pc:sldMk cId="1308464432" sldId="267"/>
            <ac:spMk id="3" creationId="{C5A16877-A263-0940-34AA-2893B62646EA}"/>
          </ac:spMkLst>
        </pc:spChg>
        <pc:spChg chg="add mod">
          <ac:chgData name="RANASINGHE, Tharanga" userId="dc0fd5c1-b693-4cfd-8494-0d006378b9d3" providerId="ADAL" clId="{927D9CC2-65A3-46D9-AED4-74BDC58BF2E8}" dt="2025-08-28T21:56:22.996" v="51"/>
          <ac:spMkLst>
            <pc:docMk/>
            <pc:sldMk cId="1308464432" sldId="267"/>
            <ac:spMk id="5" creationId="{15ACF381-F46D-3ADB-C75E-9B837D41B226}"/>
          </ac:spMkLst>
        </pc:spChg>
        <pc:spChg chg="mod">
          <ac:chgData name="RANASINGHE, Tharanga" userId="dc0fd5c1-b693-4cfd-8494-0d006378b9d3" providerId="ADAL" clId="{927D9CC2-65A3-46D9-AED4-74BDC58BF2E8}" dt="2025-08-28T21:56:26.149" v="52" actId="1076"/>
          <ac:spMkLst>
            <pc:docMk/>
            <pc:sldMk cId="1308464432" sldId="267"/>
            <ac:spMk id="7" creationId="{A5E34B08-47F6-B4A5-6C14-F3D9D75214AB}"/>
          </ac:spMkLst>
        </pc:spChg>
        <pc:graphicFrameChg chg="mod modGraphic">
          <ac:chgData name="RANASINGHE, Tharanga" userId="dc0fd5c1-b693-4cfd-8494-0d006378b9d3" providerId="ADAL" clId="{927D9CC2-65A3-46D9-AED4-74BDC58BF2E8}" dt="2025-08-28T21:57:06.977" v="65" actId="14100"/>
          <ac:graphicFrameMkLst>
            <pc:docMk/>
            <pc:sldMk cId="1308464432" sldId="267"/>
            <ac:graphicFrameMk id="23" creationId="{00000000-0000-0000-0000-000000000000}"/>
          </ac:graphicFrameMkLst>
        </pc:graphicFrameChg>
        <pc:picChg chg="mod">
          <ac:chgData name="RANASINGHE, Tharanga" userId="dc0fd5c1-b693-4cfd-8494-0d006378b9d3" providerId="ADAL" clId="{927D9CC2-65A3-46D9-AED4-74BDC58BF2E8}" dt="2025-08-28T21:56:40.060" v="58" actId="1076"/>
          <ac:picMkLst>
            <pc:docMk/>
            <pc:sldMk cId="1308464432" sldId="267"/>
            <ac:picMk id="24" creationId="{00000000-0000-0000-0000-000000000000}"/>
          </ac:picMkLst>
        </pc:picChg>
        <pc:picChg chg="mod">
          <ac:chgData name="RANASINGHE, Tharanga" userId="dc0fd5c1-b693-4cfd-8494-0d006378b9d3" providerId="ADAL" clId="{927D9CC2-65A3-46D9-AED4-74BDC58BF2E8}" dt="2025-08-28T21:56:43.596" v="59" actId="1076"/>
          <ac:picMkLst>
            <pc:docMk/>
            <pc:sldMk cId="1308464432" sldId="267"/>
            <ac:picMk id="25" creationId="{00000000-0000-0000-0000-000000000000}"/>
          </ac:picMkLst>
        </pc:picChg>
        <pc:picChg chg="mod">
          <ac:chgData name="RANASINGHE, Tharanga" userId="dc0fd5c1-b693-4cfd-8494-0d006378b9d3" providerId="ADAL" clId="{927D9CC2-65A3-46D9-AED4-74BDC58BF2E8}" dt="2025-08-28T21:56:47.317" v="61" actId="1076"/>
          <ac:picMkLst>
            <pc:docMk/>
            <pc:sldMk cId="1308464432" sldId="267"/>
            <ac:picMk id="26" creationId="{00000000-0000-0000-0000-000000000000}"/>
          </ac:picMkLst>
        </pc:picChg>
      </pc:sldChg>
      <pc:sldChg chg="addSp modSp mod">
        <pc:chgData name="RANASINGHE, Tharanga" userId="dc0fd5c1-b693-4cfd-8494-0d006378b9d3" providerId="ADAL" clId="{927D9CC2-65A3-46D9-AED4-74BDC58BF2E8}" dt="2025-08-28T21:59:02.860" v="98" actId="1036"/>
        <pc:sldMkLst>
          <pc:docMk/>
          <pc:sldMk cId="2569307679" sldId="268"/>
        </pc:sldMkLst>
        <pc:spChg chg="mod">
          <ac:chgData name="RANASINGHE, Tharanga" userId="dc0fd5c1-b693-4cfd-8494-0d006378b9d3" providerId="ADAL" clId="{927D9CC2-65A3-46D9-AED4-74BDC58BF2E8}" dt="2025-08-28T21:58:51.929" v="94" actId="255"/>
          <ac:spMkLst>
            <pc:docMk/>
            <pc:sldMk cId="2569307679" sldId="268"/>
            <ac:spMk id="3" creationId="{00000000-0000-0000-0000-000000000000}"/>
          </ac:spMkLst>
        </pc:spChg>
        <pc:spChg chg="add mod">
          <ac:chgData name="RANASINGHE, Tharanga" userId="dc0fd5c1-b693-4cfd-8494-0d006378b9d3" providerId="ADAL" clId="{927D9CC2-65A3-46D9-AED4-74BDC58BF2E8}" dt="2025-08-28T21:58:56.592" v="96" actId="1035"/>
          <ac:spMkLst>
            <pc:docMk/>
            <pc:sldMk cId="2569307679" sldId="268"/>
            <ac:spMk id="6" creationId="{AA02CADC-DA8A-587B-34F2-C8BE096BB3CA}"/>
          </ac:spMkLst>
        </pc:spChg>
        <pc:spChg chg="mod">
          <ac:chgData name="RANASINGHE, Tharanga" userId="dc0fd5c1-b693-4cfd-8494-0d006378b9d3" providerId="ADAL" clId="{927D9CC2-65A3-46D9-AED4-74BDC58BF2E8}" dt="2025-08-28T21:59:02.860" v="98" actId="1036"/>
          <ac:spMkLst>
            <pc:docMk/>
            <pc:sldMk cId="2569307679" sldId="268"/>
            <ac:spMk id="7" creationId="{FE8F3B25-7C6B-7523-539E-903F1D26D300}"/>
          </ac:spMkLst>
        </pc:spChg>
        <pc:spChg chg="add mod">
          <ac:chgData name="RANASINGHE, Tharanga" userId="dc0fd5c1-b693-4cfd-8494-0d006378b9d3" providerId="ADAL" clId="{927D9CC2-65A3-46D9-AED4-74BDC58BF2E8}" dt="2025-08-28T21:58:38.355" v="92"/>
          <ac:spMkLst>
            <pc:docMk/>
            <pc:sldMk cId="2569307679" sldId="268"/>
            <ac:spMk id="8" creationId="{DF91A07A-3DB8-AB7B-9FD8-DB525980524C}"/>
          </ac:spMkLst>
        </pc:spChg>
      </pc:sldChg>
      <pc:sldChg chg="addSp modSp mod">
        <pc:chgData name="RANASINGHE, Tharanga" userId="dc0fd5c1-b693-4cfd-8494-0d006378b9d3" providerId="ADAL" clId="{927D9CC2-65A3-46D9-AED4-74BDC58BF2E8}" dt="2025-08-28T22:03:09.697" v="155" actId="1076"/>
        <pc:sldMkLst>
          <pc:docMk/>
          <pc:sldMk cId="3216017359" sldId="270"/>
        </pc:sldMkLst>
        <pc:spChg chg="mod">
          <ac:chgData name="RANASINGHE, Tharanga" userId="dc0fd5c1-b693-4cfd-8494-0d006378b9d3" providerId="ADAL" clId="{927D9CC2-65A3-46D9-AED4-74BDC58BF2E8}" dt="2025-08-28T22:01:14.650" v="121" actId="1076"/>
          <ac:spMkLst>
            <pc:docMk/>
            <pc:sldMk cId="3216017359" sldId="270"/>
            <ac:spMk id="7" creationId="{93309C7B-E4C1-8B95-6AE6-EDB5411493F2}"/>
          </ac:spMkLst>
        </pc:spChg>
        <pc:spChg chg="add mod">
          <ac:chgData name="RANASINGHE, Tharanga" userId="dc0fd5c1-b693-4cfd-8494-0d006378b9d3" providerId="ADAL" clId="{927D9CC2-65A3-46D9-AED4-74BDC58BF2E8}" dt="2025-08-28T22:02:31.024" v="147" actId="1035"/>
          <ac:spMkLst>
            <pc:docMk/>
            <pc:sldMk cId="3216017359" sldId="270"/>
            <ac:spMk id="8" creationId="{A395377E-C466-07DB-0125-E607AF2329E7}"/>
          </ac:spMkLst>
        </pc:spChg>
        <pc:spChg chg="mod">
          <ac:chgData name="RANASINGHE, Tharanga" userId="dc0fd5c1-b693-4cfd-8494-0d006378b9d3" providerId="ADAL" clId="{927D9CC2-65A3-46D9-AED4-74BDC58BF2E8}" dt="2025-08-28T22:03:09.697" v="155" actId="1076"/>
          <ac:spMkLst>
            <pc:docMk/>
            <pc:sldMk cId="3216017359" sldId="270"/>
            <ac:spMk id="9" creationId="{043A64F0-94FA-3588-A53D-FEF6797AF2FF}"/>
          </ac:spMkLst>
        </pc:spChg>
        <pc:spChg chg="add mod">
          <ac:chgData name="RANASINGHE, Tharanga" userId="dc0fd5c1-b693-4cfd-8494-0d006378b9d3" providerId="ADAL" clId="{927D9CC2-65A3-46D9-AED4-74BDC58BF2E8}" dt="2025-08-28T22:00:49.088" v="116"/>
          <ac:spMkLst>
            <pc:docMk/>
            <pc:sldMk cId="3216017359" sldId="270"/>
            <ac:spMk id="16" creationId="{E1C64496-54A1-F1CC-1CEC-2014C0B71DD0}"/>
          </ac:spMkLst>
        </pc:spChg>
        <pc:graphicFrameChg chg="mod">
          <ac:chgData name="RANASINGHE, Tharanga" userId="dc0fd5c1-b693-4cfd-8494-0d006378b9d3" providerId="ADAL" clId="{927D9CC2-65A3-46D9-AED4-74BDC58BF2E8}" dt="2025-08-28T22:02:53.382" v="152"/>
          <ac:graphicFrameMkLst>
            <pc:docMk/>
            <pc:sldMk cId="3216017359" sldId="270"/>
            <ac:graphicFrameMk id="19" creationId="{00000000-0000-0000-0000-000000000000}"/>
          </ac:graphicFrameMkLst>
        </pc:graphicFrameChg>
        <pc:picChg chg="mod">
          <ac:chgData name="RANASINGHE, Tharanga" userId="dc0fd5c1-b693-4cfd-8494-0d006378b9d3" providerId="ADAL" clId="{927D9CC2-65A3-46D9-AED4-74BDC58BF2E8}" dt="2025-08-28T22:01:47.327" v="132" actId="1076"/>
          <ac:picMkLst>
            <pc:docMk/>
            <pc:sldMk cId="3216017359" sldId="270"/>
            <ac:picMk id="3" creationId="{00000000-0000-0000-0000-000000000000}"/>
          </ac:picMkLst>
        </pc:picChg>
        <pc:picChg chg="mod">
          <ac:chgData name="RANASINGHE, Tharanga" userId="dc0fd5c1-b693-4cfd-8494-0d006378b9d3" providerId="ADAL" clId="{927D9CC2-65A3-46D9-AED4-74BDC58BF2E8}" dt="2025-08-28T22:03:03.660" v="154" actId="1076"/>
          <ac:picMkLst>
            <pc:docMk/>
            <pc:sldMk cId="3216017359" sldId="270"/>
            <ac:picMk id="6" creationId="{00000000-0000-0000-0000-000000000000}"/>
          </ac:picMkLst>
        </pc:picChg>
      </pc:sldChg>
      <pc:sldChg chg="addSp delSp modSp mod">
        <pc:chgData name="RANASINGHE, Tharanga" userId="dc0fd5c1-b693-4cfd-8494-0d006378b9d3" providerId="ADAL" clId="{927D9CC2-65A3-46D9-AED4-74BDC58BF2E8}" dt="2025-08-28T22:04:57.929" v="187" actId="1035"/>
        <pc:sldMkLst>
          <pc:docMk/>
          <pc:sldMk cId="1678324068" sldId="271"/>
        </pc:sldMkLst>
        <pc:spChg chg="add mod">
          <ac:chgData name="RANASINGHE, Tharanga" userId="dc0fd5c1-b693-4cfd-8494-0d006378b9d3" providerId="ADAL" clId="{927D9CC2-65A3-46D9-AED4-74BDC58BF2E8}" dt="2025-08-28T22:04:57.929" v="187" actId="1035"/>
          <ac:spMkLst>
            <pc:docMk/>
            <pc:sldMk cId="1678324068" sldId="271"/>
            <ac:spMk id="6" creationId="{5CC62467-AD59-284D-DDD8-C6AA23898580}"/>
          </ac:spMkLst>
        </pc:spChg>
        <pc:spChg chg="mod">
          <ac:chgData name="RANASINGHE, Tharanga" userId="dc0fd5c1-b693-4cfd-8494-0d006378b9d3" providerId="ADAL" clId="{927D9CC2-65A3-46D9-AED4-74BDC58BF2E8}" dt="2025-08-28T22:03:29.248" v="159" actId="404"/>
          <ac:spMkLst>
            <pc:docMk/>
            <pc:sldMk cId="1678324068" sldId="271"/>
            <ac:spMk id="7" creationId="{C85737A3-92FD-7C07-01B6-243F83FFF2AC}"/>
          </ac:spMkLst>
        </pc:spChg>
        <pc:spChg chg="add mod">
          <ac:chgData name="RANASINGHE, Tharanga" userId="dc0fd5c1-b693-4cfd-8494-0d006378b9d3" providerId="ADAL" clId="{927D9CC2-65A3-46D9-AED4-74BDC58BF2E8}" dt="2025-08-28T22:03:18.255" v="156"/>
          <ac:spMkLst>
            <pc:docMk/>
            <pc:sldMk cId="1678324068" sldId="271"/>
            <ac:spMk id="8" creationId="{D16C5E96-5697-888B-C3F3-CFD8290F2439}"/>
          </ac:spMkLst>
        </pc:spChg>
        <pc:spChg chg="mod">
          <ac:chgData name="RANASINGHE, Tharanga" userId="dc0fd5c1-b693-4cfd-8494-0d006378b9d3" providerId="ADAL" clId="{927D9CC2-65A3-46D9-AED4-74BDC58BF2E8}" dt="2025-08-28T22:03:32.965" v="160" actId="404"/>
          <ac:spMkLst>
            <pc:docMk/>
            <pc:sldMk cId="1678324068" sldId="271"/>
            <ac:spMk id="9" creationId="{36F53C1E-9090-4C55-AAA3-3B79F3E7F60E}"/>
          </ac:spMkLst>
        </pc:spChg>
        <pc:graphicFrameChg chg="del mod">
          <ac:chgData name="RANASINGHE, Tharanga" userId="dc0fd5c1-b693-4cfd-8494-0d006378b9d3" providerId="ADAL" clId="{927D9CC2-65A3-46D9-AED4-74BDC58BF2E8}" dt="2025-08-28T22:03:57.205" v="166" actId="21"/>
          <ac:graphicFrameMkLst>
            <pc:docMk/>
            <pc:sldMk cId="1678324068" sldId="271"/>
            <ac:graphicFrameMk id="16" creationId="{00000000-0000-0000-0000-000000000000}"/>
          </ac:graphicFrameMkLst>
        </pc:graphicFrameChg>
        <pc:graphicFrameChg chg="mod">
          <ac:chgData name="RANASINGHE, Tharanga" userId="dc0fd5c1-b693-4cfd-8494-0d006378b9d3" providerId="ADAL" clId="{927D9CC2-65A3-46D9-AED4-74BDC58BF2E8}" dt="2025-08-28T22:04:30.452" v="178" actId="1076"/>
          <ac:graphicFrameMkLst>
            <pc:docMk/>
            <pc:sldMk cId="1678324068" sldId="271"/>
            <ac:graphicFrameMk id="19" creationId="{8B91A9F8-026D-38BE-6918-1D998C40C9B2}"/>
          </ac:graphicFrameMkLst>
        </pc:graphicFrameChg>
        <pc:picChg chg="mod">
          <ac:chgData name="RANASINGHE, Tharanga" userId="dc0fd5c1-b693-4cfd-8494-0d006378b9d3" providerId="ADAL" clId="{927D9CC2-65A3-46D9-AED4-74BDC58BF2E8}" dt="2025-08-28T22:04:21.452" v="175" actId="14100"/>
          <ac:picMkLst>
            <pc:docMk/>
            <pc:sldMk cId="1678324068" sldId="271"/>
            <ac:picMk id="3" creationId="{00000000-0000-0000-0000-000000000000}"/>
          </ac:picMkLst>
        </pc:picChg>
        <pc:picChg chg="add mod">
          <ac:chgData name="RANASINGHE, Tharanga" userId="dc0fd5c1-b693-4cfd-8494-0d006378b9d3" providerId="ADAL" clId="{927D9CC2-65A3-46D9-AED4-74BDC58BF2E8}" dt="2025-08-28T22:04:24.817" v="176" actId="14100"/>
          <ac:picMkLst>
            <pc:docMk/>
            <pc:sldMk cId="1678324068" sldId="271"/>
            <ac:picMk id="20" creationId="{6EDD23F9-592E-CDF1-4914-A38FB3BA872F}"/>
          </ac:picMkLst>
        </pc:picChg>
      </pc:sldChg>
      <pc:sldChg chg="addSp modSp mod">
        <pc:chgData name="RANASINGHE, Tharanga" userId="dc0fd5c1-b693-4cfd-8494-0d006378b9d3" providerId="ADAL" clId="{927D9CC2-65A3-46D9-AED4-74BDC58BF2E8}" dt="2025-08-28T21:56:19.620" v="50" actId="14100"/>
        <pc:sldMkLst>
          <pc:docMk/>
          <pc:sldMk cId="1271555266" sldId="272"/>
        </pc:sldMkLst>
        <pc:spChg chg="add mod">
          <ac:chgData name="RANASINGHE, Tharanga" userId="dc0fd5c1-b693-4cfd-8494-0d006378b9d3" providerId="ADAL" clId="{927D9CC2-65A3-46D9-AED4-74BDC58BF2E8}" dt="2025-08-28T21:55:36.431" v="42" actId="1076"/>
          <ac:spMkLst>
            <pc:docMk/>
            <pc:sldMk cId="1271555266" sldId="272"/>
            <ac:spMk id="3" creationId="{4E80D1CD-5B54-2DB5-6213-931F0AF3F49F}"/>
          </ac:spMkLst>
        </pc:spChg>
        <pc:spChg chg="add mod">
          <ac:chgData name="RANASINGHE, Tharanga" userId="dc0fd5c1-b693-4cfd-8494-0d006378b9d3" providerId="ADAL" clId="{927D9CC2-65A3-46D9-AED4-74BDC58BF2E8}" dt="2025-08-28T21:55:32.355" v="41"/>
          <ac:spMkLst>
            <pc:docMk/>
            <pc:sldMk cId="1271555266" sldId="272"/>
            <ac:spMk id="6" creationId="{BD0E239D-A2B0-0AFC-A746-4DE936E5FBAC}"/>
          </ac:spMkLst>
        </pc:spChg>
        <pc:spChg chg="mod">
          <ac:chgData name="RANASINGHE, Tharanga" userId="dc0fd5c1-b693-4cfd-8494-0d006378b9d3" providerId="ADAL" clId="{927D9CC2-65A3-46D9-AED4-74BDC58BF2E8}" dt="2025-08-28T21:55:29.983" v="40" actId="1076"/>
          <ac:spMkLst>
            <pc:docMk/>
            <pc:sldMk cId="1271555266" sldId="272"/>
            <ac:spMk id="7" creationId="{402C667E-36A2-39E8-0150-C17F14BCACF7}"/>
          </ac:spMkLst>
        </pc:spChg>
        <pc:spChg chg="mod">
          <ac:chgData name="RANASINGHE, Tharanga" userId="dc0fd5c1-b693-4cfd-8494-0d006378b9d3" providerId="ADAL" clId="{927D9CC2-65A3-46D9-AED4-74BDC58BF2E8}" dt="2025-08-28T21:56:19.620" v="50" actId="14100"/>
          <ac:spMkLst>
            <pc:docMk/>
            <pc:sldMk cId="1271555266" sldId="272"/>
            <ac:spMk id="23" creationId="{001D88A5-BBB2-4F55-88D3-FAB4D38E1654}"/>
          </ac:spMkLst>
        </pc:spChg>
        <pc:graphicFrameChg chg="mod">
          <ac:chgData name="RANASINGHE, Tharanga" userId="dc0fd5c1-b693-4cfd-8494-0d006378b9d3" providerId="ADAL" clId="{927D9CC2-65A3-46D9-AED4-74BDC58BF2E8}" dt="2025-08-28T21:55:11.732" v="34" actId="14100"/>
          <ac:graphicFrameMkLst>
            <pc:docMk/>
            <pc:sldMk cId="1271555266" sldId="272"/>
            <ac:graphicFrameMk id="24" creationId="{00000000-0000-0000-0000-000000000000}"/>
          </ac:graphicFrameMkLst>
        </pc:graphicFrameChg>
        <pc:graphicFrameChg chg="mod">
          <ac:chgData name="RANASINGHE, Tharanga" userId="dc0fd5c1-b693-4cfd-8494-0d006378b9d3" providerId="ADAL" clId="{927D9CC2-65A3-46D9-AED4-74BDC58BF2E8}" dt="2025-08-28T21:55:04.273" v="31" actId="1076"/>
          <ac:graphicFrameMkLst>
            <pc:docMk/>
            <pc:sldMk cId="1271555266" sldId="272"/>
            <ac:graphicFrameMk id="28" creationId="{00000000-0000-0000-0000-000000000000}"/>
          </ac:graphicFrameMkLst>
        </pc:graphicFrameChg>
        <pc:picChg chg="mod modCrop">
          <ac:chgData name="RANASINGHE, Tharanga" userId="dc0fd5c1-b693-4cfd-8494-0d006378b9d3" providerId="ADAL" clId="{927D9CC2-65A3-46D9-AED4-74BDC58BF2E8}" dt="2025-08-28T21:56:07.647" v="48" actId="14100"/>
          <ac:picMkLst>
            <pc:docMk/>
            <pc:sldMk cId="1271555266" sldId="272"/>
            <ac:picMk id="5" creationId="{00000000-0000-0000-0000-000000000000}"/>
          </ac:picMkLst>
        </pc:picChg>
        <pc:picChg chg="mod">
          <ac:chgData name="RANASINGHE, Tharanga" userId="dc0fd5c1-b693-4cfd-8494-0d006378b9d3" providerId="ADAL" clId="{927D9CC2-65A3-46D9-AED4-74BDC58BF2E8}" dt="2025-08-28T21:55:38.164" v="43" actId="1076"/>
          <ac:picMkLst>
            <pc:docMk/>
            <pc:sldMk cId="1271555266" sldId="272"/>
            <ac:picMk id="21" creationId="{00000000-0000-0000-0000-000000000000}"/>
          </ac:picMkLst>
        </pc:picChg>
      </pc:sldChg>
      <pc:sldChg chg="addSp modSp mod">
        <pc:chgData name="RANASINGHE, Tharanga" userId="dc0fd5c1-b693-4cfd-8494-0d006378b9d3" providerId="ADAL" clId="{927D9CC2-65A3-46D9-AED4-74BDC58BF2E8}" dt="2025-08-28T22:00:42.448" v="115" actId="14100"/>
        <pc:sldMkLst>
          <pc:docMk/>
          <pc:sldMk cId="3169486180" sldId="273"/>
        </pc:sldMkLst>
        <pc:spChg chg="add mod">
          <ac:chgData name="RANASINGHE, Tharanga" userId="dc0fd5c1-b693-4cfd-8494-0d006378b9d3" providerId="ADAL" clId="{927D9CC2-65A3-46D9-AED4-74BDC58BF2E8}" dt="2025-08-28T22:00:15.704" v="110" actId="1076"/>
          <ac:spMkLst>
            <pc:docMk/>
            <pc:sldMk cId="3169486180" sldId="273"/>
            <ac:spMk id="3" creationId="{1B5F64A1-0F20-9CE7-08CD-6CFF3AC11585}"/>
          </ac:spMkLst>
        </pc:spChg>
        <pc:spChg chg="add mod">
          <ac:chgData name="RANASINGHE, Tharanga" userId="dc0fd5c1-b693-4cfd-8494-0d006378b9d3" providerId="ADAL" clId="{927D9CC2-65A3-46D9-AED4-74BDC58BF2E8}" dt="2025-08-28T22:00:26.545" v="112" actId="1076"/>
          <ac:spMkLst>
            <pc:docMk/>
            <pc:sldMk cId="3169486180" sldId="273"/>
            <ac:spMk id="5" creationId="{ECADC753-F068-5795-50FF-9133165C4654}"/>
          </ac:spMkLst>
        </pc:spChg>
        <pc:spChg chg="mod">
          <ac:chgData name="RANASINGHE, Tharanga" userId="dc0fd5c1-b693-4cfd-8494-0d006378b9d3" providerId="ADAL" clId="{927D9CC2-65A3-46D9-AED4-74BDC58BF2E8}" dt="2025-08-28T22:00:39.437" v="114" actId="1076"/>
          <ac:spMkLst>
            <pc:docMk/>
            <pc:sldMk cId="3169486180" sldId="273"/>
            <ac:spMk id="20" creationId="{6DAC2C81-31B5-BC90-8EFF-16F20E58024C}"/>
          </ac:spMkLst>
        </pc:spChg>
        <pc:graphicFrameChg chg="mod modGraphic">
          <ac:chgData name="RANASINGHE, Tharanga" userId="dc0fd5c1-b693-4cfd-8494-0d006378b9d3" providerId="ADAL" clId="{927D9CC2-65A3-46D9-AED4-74BDC58BF2E8}" dt="2025-08-28T22:00:03.580" v="108" actId="2711"/>
          <ac:graphicFrameMkLst>
            <pc:docMk/>
            <pc:sldMk cId="3169486180" sldId="273"/>
            <ac:graphicFrameMk id="28" creationId="{00000000-0000-0000-0000-000000000000}"/>
          </ac:graphicFrameMkLst>
        </pc:graphicFrameChg>
        <pc:graphicFrameChg chg="mod">
          <ac:chgData name="RANASINGHE, Tharanga" userId="dc0fd5c1-b693-4cfd-8494-0d006378b9d3" providerId="ADAL" clId="{927D9CC2-65A3-46D9-AED4-74BDC58BF2E8}" dt="2025-08-28T22:00:33.948" v="113" actId="1076"/>
          <ac:graphicFrameMkLst>
            <pc:docMk/>
            <pc:sldMk cId="3169486180" sldId="273"/>
            <ac:graphicFrameMk id="30" creationId="{C9B385FA-68E2-FB1A-411D-48B912234305}"/>
          </ac:graphicFrameMkLst>
        </pc:graphicFrameChg>
        <pc:picChg chg="mod">
          <ac:chgData name="RANASINGHE, Tharanga" userId="dc0fd5c1-b693-4cfd-8494-0d006378b9d3" providerId="ADAL" clId="{927D9CC2-65A3-46D9-AED4-74BDC58BF2E8}" dt="2025-08-28T22:00:42.448" v="115" actId="14100"/>
          <ac:picMkLst>
            <pc:docMk/>
            <pc:sldMk cId="3169486180" sldId="273"/>
            <ac:picMk id="27" creationId="{00000000-0000-0000-0000-000000000000}"/>
          </ac:picMkLst>
        </pc:picChg>
      </pc:sldChg>
      <pc:sldChg chg="addSp modSp mod">
        <pc:chgData name="RANASINGHE, Tharanga" userId="dc0fd5c1-b693-4cfd-8494-0d006378b9d3" providerId="ADAL" clId="{927D9CC2-65A3-46D9-AED4-74BDC58BF2E8}" dt="2025-08-28T21:52:56.837" v="13" actId="2711"/>
        <pc:sldMkLst>
          <pc:docMk/>
          <pc:sldMk cId="2981509943" sldId="274"/>
        </pc:sldMkLst>
        <pc:spChg chg="add mod">
          <ac:chgData name="RANASINGHE, Tharanga" userId="dc0fd5c1-b693-4cfd-8494-0d006378b9d3" providerId="ADAL" clId="{927D9CC2-65A3-46D9-AED4-74BDC58BF2E8}" dt="2025-08-28T21:52:36.310" v="9" actId="1076"/>
          <ac:spMkLst>
            <pc:docMk/>
            <pc:sldMk cId="2981509943" sldId="274"/>
            <ac:spMk id="3" creationId="{C8E13320-71D5-B334-F270-7EEFD4297C1E}"/>
          </ac:spMkLst>
        </pc:spChg>
        <pc:spChg chg="add mod">
          <ac:chgData name="RANASINGHE, Tharanga" userId="dc0fd5c1-b693-4cfd-8494-0d006378b9d3" providerId="ADAL" clId="{927D9CC2-65A3-46D9-AED4-74BDC58BF2E8}" dt="2025-08-28T21:52:16.567" v="4"/>
          <ac:spMkLst>
            <pc:docMk/>
            <pc:sldMk cId="2981509943" sldId="274"/>
            <ac:spMk id="5" creationId="{457F6A02-AA52-E784-C6A5-68CAE397C2B9}"/>
          </ac:spMkLst>
        </pc:spChg>
        <pc:spChg chg="mod">
          <ac:chgData name="RANASINGHE, Tharanga" userId="dc0fd5c1-b693-4cfd-8494-0d006378b9d3" providerId="ADAL" clId="{927D9CC2-65A3-46D9-AED4-74BDC58BF2E8}" dt="2025-08-28T21:52:39.318" v="10" actId="1076"/>
          <ac:spMkLst>
            <pc:docMk/>
            <pc:sldMk cId="2981509943" sldId="274"/>
            <ac:spMk id="16" creationId="{00000000-0000-0000-0000-000000000000}"/>
          </ac:spMkLst>
        </pc:spChg>
        <pc:spChg chg="mod">
          <ac:chgData name="RANASINGHE, Tharanga" userId="dc0fd5c1-b693-4cfd-8494-0d006378b9d3" providerId="ADAL" clId="{927D9CC2-65A3-46D9-AED4-74BDC58BF2E8}" dt="2025-08-28T21:52:46.400" v="11" actId="404"/>
          <ac:spMkLst>
            <pc:docMk/>
            <pc:sldMk cId="2981509943" sldId="274"/>
            <ac:spMk id="20" creationId="{00523325-5D7F-5B84-8032-26D03F801C41}"/>
          </ac:spMkLst>
        </pc:spChg>
        <pc:spChg chg="mod">
          <ac:chgData name="RANASINGHE, Tharanga" userId="dc0fd5c1-b693-4cfd-8494-0d006378b9d3" providerId="ADAL" clId="{927D9CC2-65A3-46D9-AED4-74BDC58BF2E8}" dt="2025-08-28T21:52:56.837" v="13" actId="2711"/>
          <ac:spMkLst>
            <pc:docMk/>
            <pc:sldMk cId="2981509943" sldId="274"/>
            <ac:spMk id="21" creationId="{27CA2BD2-0255-6A60-E9D4-2569A1CD7418}"/>
          </ac:spMkLst>
        </pc:spChg>
        <pc:spChg chg="mod">
          <ac:chgData name="RANASINGHE, Tharanga" userId="dc0fd5c1-b693-4cfd-8494-0d006378b9d3" providerId="ADAL" clId="{927D9CC2-65A3-46D9-AED4-74BDC58BF2E8}" dt="2025-08-28T21:51:57.320" v="3" actId="1076"/>
          <ac:spMkLst>
            <pc:docMk/>
            <pc:sldMk cId="2981509943" sldId="274"/>
            <ac:spMk id="24" creationId="{00000000-0000-0000-0000-000000000000}"/>
          </ac:spMkLst>
        </pc:spChg>
        <pc:spChg chg="mod">
          <ac:chgData name="RANASINGHE, Tharanga" userId="dc0fd5c1-b693-4cfd-8494-0d006378b9d3" providerId="ADAL" clId="{927D9CC2-65A3-46D9-AED4-74BDC58BF2E8}" dt="2025-08-28T21:51:57.320" v="3" actId="1076"/>
          <ac:spMkLst>
            <pc:docMk/>
            <pc:sldMk cId="2981509943" sldId="274"/>
            <ac:spMk id="25" creationId="{00000000-0000-0000-0000-000000000000}"/>
          </ac:spMkLst>
        </pc:spChg>
        <pc:spChg chg="mod">
          <ac:chgData name="RANASINGHE, Tharanga" userId="dc0fd5c1-b693-4cfd-8494-0d006378b9d3" providerId="ADAL" clId="{927D9CC2-65A3-46D9-AED4-74BDC58BF2E8}" dt="2025-08-28T21:51:57.320" v="3" actId="1076"/>
          <ac:spMkLst>
            <pc:docMk/>
            <pc:sldMk cId="2981509943" sldId="274"/>
            <ac:spMk id="26" creationId="{00000000-0000-0000-0000-000000000000}"/>
          </ac:spMkLst>
        </pc:spChg>
        <pc:spChg chg="mod">
          <ac:chgData name="RANASINGHE, Tharanga" userId="dc0fd5c1-b693-4cfd-8494-0d006378b9d3" providerId="ADAL" clId="{927D9CC2-65A3-46D9-AED4-74BDC58BF2E8}" dt="2025-08-28T21:51:57.320" v="3" actId="1076"/>
          <ac:spMkLst>
            <pc:docMk/>
            <pc:sldMk cId="2981509943" sldId="274"/>
            <ac:spMk id="27" creationId="{00000000-0000-0000-0000-000000000000}"/>
          </ac:spMkLst>
        </pc:spChg>
        <pc:grpChg chg="mod">
          <ac:chgData name="RANASINGHE, Tharanga" userId="dc0fd5c1-b693-4cfd-8494-0d006378b9d3" providerId="ADAL" clId="{927D9CC2-65A3-46D9-AED4-74BDC58BF2E8}" dt="2025-08-28T21:51:57.320" v="3" actId="1076"/>
          <ac:grpSpMkLst>
            <pc:docMk/>
            <pc:sldMk cId="2981509943" sldId="274"/>
            <ac:grpSpMk id="22" creationId="{00000000-0000-0000-0000-000000000000}"/>
          </ac:grpSpMkLst>
        </pc:grpChg>
        <pc:grpChg chg="mod">
          <ac:chgData name="RANASINGHE, Tharanga" userId="dc0fd5c1-b693-4cfd-8494-0d006378b9d3" providerId="ADAL" clId="{927D9CC2-65A3-46D9-AED4-74BDC58BF2E8}" dt="2025-08-28T21:51:57.320" v="3" actId="1076"/>
          <ac:grpSpMkLst>
            <pc:docMk/>
            <pc:sldMk cId="2981509943" sldId="274"/>
            <ac:grpSpMk id="23" creationId="{00000000-0000-0000-0000-000000000000}"/>
          </ac:grpSpMkLst>
        </pc:grpChg>
        <pc:picChg chg="mod">
          <ac:chgData name="RANASINGHE, Tharanga" userId="dc0fd5c1-b693-4cfd-8494-0d006378b9d3" providerId="ADAL" clId="{927D9CC2-65A3-46D9-AED4-74BDC58BF2E8}" dt="2025-08-28T21:51:57.320" v="3" actId="1076"/>
          <ac:picMkLst>
            <pc:docMk/>
            <pc:sldMk cId="2981509943" sldId="274"/>
            <ac:picMk id="28" creationId="{00000000-0000-0000-0000-000000000000}"/>
          </ac:picMkLst>
        </pc:picChg>
        <pc:picChg chg="mod">
          <ac:chgData name="RANASINGHE, Tharanga" userId="dc0fd5c1-b693-4cfd-8494-0d006378b9d3" providerId="ADAL" clId="{927D9CC2-65A3-46D9-AED4-74BDC58BF2E8}" dt="2025-08-28T21:51:57.320" v="3" actId="1076"/>
          <ac:picMkLst>
            <pc:docMk/>
            <pc:sldMk cId="2981509943" sldId="274"/>
            <ac:picMk id="29" creationId="{00000000-0000-0000-0000-000000000000}"/>
          </ac:picMkLst>
        </pc:picChg>
        <pc:picChg chg="mod">
          <ac:chgData name="RANASINGHE, Tharanga" userId="dc0fd5c1-b693-4cfd-8494-0d006378b9d3" providerId="ADAL" clId="{927D9CC2-65A3-46D9-AED4-74BDC58BF2E8}" dt="2025-08-28T21:51:57.320" v="3" actId="1076"/>
          <ac:picMkLst>
            <pc:docMk/>
            <pc:sldMk cId="2981509943" sldId="274"/>
            <ac:picMk id="30" creationId="{00000000-0000-0000-0000-000000000000}"/>
          </ac:picMkLst>
        </pc:picChg>
      </pc:sldChg>
      <pc:sldChg chg="addSp modSp mod">
        <pc:chgData name="RANASINGHE, Tharanga" userId="dc0fd5c1-b693-4cfd-8494-0d006378b9d3" providerId="ADAL" clId="{927D9CC2-65A3-46D9-AED4-74BDC58BF2E8}" dt="2025-08-28T21:54:38.489" v="29" actId="2711"/>
        <pc:sldMkLst>
          <pc:docMk/>
          <pc:sldMk cId="2891234735" sldId="275"/>
        </pc:sldMkLst>
        <pc:spChg chg="add mod">
          <ac:chgData name="RANASINGHE, Tharanga" userId="dc0fd5c1-b693-4cfd-8494-0d006378b9d3" providerId="ADAL" clId="{927D9CC2-65A3-46D9-AED4-74BDC58BF2E8}" dt="2025-08-28T21:53:12.401" v="16" actId="1076"/>
          <ac:spMkLst>
            <pc:docMk/>
            <pc:sldMk cId="2891234735" sldId="275"/>
            <ac:spMk id="5" creationId="{0975B52D-18D6-DC11-011C-C66771883486}"/>
          </ac:spMkLst>
        </pc:spChg>
        <pc:spChg chg="mod">
          <ac:chgData name="RANASINGHE, Tharanga" userId="dc0fd5c1-b693-4cfd-8494-0d006378b9d3" providerId="ADAL" clId="{927D9CC2-65A3-46D9-AED4-74BDC58BF2E8}" dt="2025-08-28T21:53:09.573" v="15" actId="1076"/>
          <ac:spMkLst>
            <pc:docMk/>
            <pc:sldMk cId="2891234735" sldId="275"/>
            <ac:spMk id="7" creationId="{A5E34B08-47F6-B4A5-6C14-F3D9D75214AB}"/>
          </ac:spMkLst>
        </pc:spChg>
        <pc:spChg chg="add mod">
          <ac:chgData name="RANASINGHE, Tharanga" userId="dc0fd5c1-b693-4cfd-8494-0d006378b9d3" providerId="ADAL" clId="{927D9CC2-65A3-46D9-AED4-74BDC58BF2E8}" dt="2025-08-28T21:54:09.571" v="26" actId="1037"/>
          <ac:spMkLst>
            <pc:docMk/>
            <pc:sldMk cId="2891234735" sldId="275"/>
            <ac:spMk id="8" creationId="{1CA9315B-4A91-48B4-6CB6-169705FB57FC}"/>
          </ac:spMkLst>
        </pc:spChg>
        <pc:spChg chg="mod">
          <ac:chgData name="RANASINGHE, Tharanga" userId="dc0fd5c1-b693-4cfd-8494-0d006378b9d3" providerId="ADAL" clId="{927D9CC2-65A3-46D9-AED4-74BDC58BF2E8}" dt="2025-08-28T21:54:38.489" v="29" actId="2711"/>
          <ac:spMkLst>
            <pc:docMk/>
            <pc:sldMk cId="2891234735" sldId="275"/>
            <ac:spMk id="9" creationId="{5DEE32F5-9516-7AAF-30EE-B93E8E11CFE3}"/>
          </ac:spMkLst>
        </pc:spChg>
        <pc:graphicFrameChg chg="mod modGraphic">
          <ac:chgData name="RANASINGHE, Tharanga" userId="dc0fd5c1-b693-4cfd-8494-0d006378b9d3" providerId="ADAL" clId="{927D9CC2-65A3-46D9-AED4-74BDC58BF2E8}" dt="2025-08-28T21:54:30.312" v="28" actId="2711"/>
          <ac:graphicFrameMkLst>
            <pc:docMk/>
            <pc:sldMk cId="2891234735" sldId="275"/>
            <ac:graphicFrameMk id="3" creationId="{00000000-0000-0000-0000-000000000000}"/>
          </ac:graphicFrameMkLst>
        </pc:graphicFrameChg>
      </pc:sldChg>
      <pc:sldChg chg="addSp delSp modSp mod">
        <pc:chgData name="RANASINGHE, Tharanga" userId="dc0fd5c1-b693-4cfd-8494-0d006378b9d3" providerId="ADAL" clId="{927D9CC2-65A3-46D9-AED4-74BDC58BF2E8}" dt="2025-08-28T22:04:49.168" v="186" actId="1076"/>
        <pc:sldMkLst>
          <pc:docMk/>
          <pc:sldMk cId="1772776031" sldId="276"/>
        </pc:sldMkLst>
        <pc:spChg chg="mod">
          <ac:chgData name="RANASINGHE, Tharanga" userId="dc0fd5c1-b693-4cfd-8494-0d006378b9d3" providerId="ADAL" clId="{927D9CC2-65A3-46D9-AED4-74BDC58BF2E8}" dt="2025-08-28T22:04:49.168" v="186" actId="1076"/>
          <ac:spMkLst>
            <pc:docMk/>
            <pc:sldMk cId="1772776031" sldId="276"/>
            <ac:spMk id="7" creationId="{C85737A3-92FD-7C07-01B6-243F83FFF2AC}"/>
          </ac:spMkLst>
        </pc:spChg>
        <pc:graphicFrameChg chg="add del mod">
          <ac:chgData name="RANASINGHE, Tharanga" userId="dc0fd5c1-b693-4cfd-8494-0d006378b9d3" providerId="ADAL" clId="{927D9CC2-65A3-46D9-AED4-74BDC58BF2E8}" dt="2025-08-28T22:04:39.460" v="180" actId="478"/>
          <ac:graphicFrameMkLst>
            <pc:docMk/>
            <pc:sldMk cId="1772776031" sldId="276"/>
            <ac:graphicFrameMk id="16" creationId="{00000000-0000-0000-0000-000000000000}"/>
          </ac:graphicFrameMkLst>
        </pc:graphicFrameChg>
      </pc:sldChg>
      <pc:sldChg chg="addSp modSp mod">
        <pc:chgData name="RANASINGHE, Tharanga" userId="dc0fd5c1-b693-4cfd-8494-0d006378b9d3" providerId="ADAL" clId="{927D9CC2-65A3-46D9-AED4-74BDC58BF2E8}" dt="2025-08-28T21:58:31.619" v="91" actId="1076"/>
        <pc:sldMkLst>
          <pc:docMk/>
          <pc:sldMk cId="528978494" sldId="277"/>
        </pc:sldMkLst>
        <pc:spChg chg="add mod">
          <ac:chgData name="RANASINGHE, Tharanga" userId="dc0fd5c1-b693-4cfd-8494-0d006378b9d3" providerId="ADAL" clId="{927D9CC2-65A3-46D9-AED4-74BDC58BF2E8}" dt="2025-08-28T21:57:16.821" v="67" actId="1076"/>
          <ac:spMkLst>
            <pc:docMk/>
            <pc:sldMk cId="528978494" sldId="277"/>
            <ac:spMk id="3" creationId="{4F47B52D-7A3D-24FA-FACC-B042C691B814}"/>
          </ac:spMkLst>
        </pc:spChg>
        <pc:spChg chg="add mod">
          <ac:chgData name="RANASINGHE, Tharanga" userId="dc0fd5c1-b693-4cfd-8494-0d006378b9d3" providerId="ADAL" clId="{927D9CC2-65A3-46D9-AED4-74BDC58BF2E8}" dt="2025-08-28T21:57:31.881" v="74" actId="1035"/>
          <ac:spMkLst>
            <pc:docMk/>
            <pc:sldMk cId="528978494" sldId="277"/>
            <ac:spMk id="5" creationId="{FE689B02-F848-D309-4757-674A06100363}"/>
          </ac:spMkLst>
        </pc:spChg>
        <pc:graphicFrameChg chg="mod modGraphic">
          <ac:chgData name="RANASINGHE, Tharanga" userId="dc0fd5c1-b693-4cfd-8494-0d006378b9d3" providerId="ADAL" clId="{927D9CC2-65A3-46D9-AED4-74BDC58BF2E8}" dt="2025-08-28T21:58:19.191" v="87" actId="404"/>
          <ac:graphicFrameMkLst>
            <pc:docMk/>
            <pc:sldMk cId="528978494" sldId="277"/>
            <ac:graphicFrameMk id="9" creationId="{00000000-0000-0000-0000-000000000000}"/>
          </ac:graphicFrameMkLst>
        </pc:graphicFrameChg>
        <pc:picChg chg="mod">
          <ac:chgData name="RANASINGHE, Tharanga" userId="dc0fd5c1-b693-4cfd-8494-0d006378b9d3" providerId="ADAL" clId="{927D9CC2-65A3-46D9-AED4-74BDC58BF2E8}" dt="2025-08-28T21:58:31.619" v="91" actId="1076"/>
          <ac:picMkLst>
            <pc:docMk/>
            <pc:sldMk cId="528978494" sldId="277"/>
            <ac:picMk id="20" creationId="{00000000-0000-0000-0000-000000000000}"/>
          </ac:picMkLst>
        </pc:picChg>
        <pc:picChg chg="mod">
          <ac:chgData name="RANASINGHE, Tharanga" userId="dc0fd5c1-b693-4cfd-8494-0d006378b9d3" providerId="ADAL" clId="{927D9CC2-65A3-46D9-AED4-74BDC58BF2E8}" dt="2025-08-28T21:58:28.666" v="90" actId="1076"/>
          <ac:picMkLst>
            <pc:docMk/>
            <pc:sldMk cId="528978494" sldId="277"/>
            <ac:picMk id="21" creationId="{00000000-0000-0000-0000-000000000000}"/>
          </ac:picMkLst>
        </pc:picChg>
        <pc:picChg chg="mod">
          <ac:chgData name="RANASINGHE, Tharanga" userId="dc0fd5c1-b693-4cfd-8494-0d006378b9d3" providerId="ADAL" clId="{927D9CC2-65A3-46D9-AED4-74BDC58BF2E8}" dt="2025-08-28T21:58:23.336" v="88" actId="1076"/>
          <ac:picMkLst>
            <pc:docMk/>
            <pc:sldMk cId="528978494" sldId="277"/>
            <ac:picMk id="22" creationId="{00000000-0000-0000-0000-000000000000}"/>
          </ac:picMkLst>
        </pc:picChg>
      </pc:sldChg>
    </pc:docChg>
  </pc:docChgLst>
  <pc:docChgLst>
    <pc:chgData name="RANASINGHE, Tharanga" userId="dc0fd5c1-b693-4cfd-8494-0d006378b9d3" providerId="ADAL" clId="{26E15A48-43C2-4AEE-B96B-47A127948E0B}"/>
    <pc:docChg chg="undo custSel addSld delSld modSld">
      <pc:chgData name="RANASINGHE, Tharanga" userId="dc0fd5c1-b693-4cfd-8494-0d006378b9d3" providerId="ADAL" clId="{26E15A48-43C2-4AEE-B96B-47A127948E0B}" dt="2025-08-20T07:57:37.958" v="692"/>
      <pc:docMkLst>
        <pc:docMk/>
      </pc:docMkLst>
      <pc:sldChg chg="addSp delSp modSp add mod">
        <pc:chgData name="RANASINGHE, Tharanga" userId="dc0fd5c1-b693-4cfd-8494-0d006378b9d3" providerId="ADAL" clId="{26E15A48-43C2-4AEE-B96B-47A127948E0B}" dt="2025-08-20T07:42:30.560" v="612" actId="207"/>
        <pc:sldMkLst>
          <pc:docMk/>
          <pc:sldMk cId="0" sldId="256"/>
        </pc:sldMkLst>
        <pc:spChg chg="mod">
          <ac:chgData name="RANASINGHE, Tharanga" userId="dc0fd5c1-b693-4cfd-8494-0d006378b9d3" providerId="ADAL" clId="{26E15A48-43C2-4AEE-B96B-47A127948E0B}" dt="2025-08-20T07:42:30.560" v="612" actId="207"/>
          <ac:spMkLst>
            <pc:docMk/>
            <pc:sldMk cId="0" sldId="256"/>
            <ac:spMk id="8" creationId="{00000000-0000-0000-0000-000000000000}"/>
          </ac:spMkLst>
        </pc:spChg>
        <pc:spChg chg="mod">
          <ac:chgData name="RANASINGHE, Tharanga" userId="dc0fd5c1-b693-4cfd-8494-0d006378b9d3" providerId="ADAL" clId="{26E15A48-43C2-4AEE-B96B-47A127948E0B}" dt="2025-08-20T07:39:56.775" v="563" actId="20577"/>
          <ac:spMkLst>
            <pc:docMk/>
            <pc:sldMk cId="0" sldId="256"/>
            <ac:spMk id="13" creationId="{00000000-0000-0000-0000-000000000000}"/>
          </ac:spMkLst>
        </pc:spChg>
        <pc:spChg chg="mod">
          <ac:chgData name="RANASINGHE, Tharanga" userId="dc0fd5c1-b693-4cfd-8494-0d006378b9d3" providerId="ADAL" clId="{26E15A48-43C2-4AEE-B96B-47A127948E0B}" dt="2025-08-20T07:39:16.051" v="554" actId="20577"/>
          <ac:spMkLst>
            <pc:docMk/>
            <pc:sldMk cId="0" sldId="256"/>
            <ac:spMk id="14" creationId="{00000000-0000-0000-0000-000000000000}"/>
          </ac:spMkLst>
        </pc:spChg>
        <pc:grpChg chg="mod">
          <ac:chgData name="RANASINGHE, Tharanga" userId="dc0fd5c1-b693-4cfd-8494-0d006378b9d3" providerId="ADAL" clId="{26E15A48-43C2-4AEE-B96B-47A127948E0B}" dt="2025-08-20T07:37:14.793" v="473" actId="1036"/>
          <ac:grpSpMkLst>
            <pc:docMk/>
            <pc:sldMk cId="0" sldId="256"/>
            <ac:grpSpMk id="4" creationId="{00000000-0000-0000-0000-000000000000}"/>
          </ac:grpSpMkLst>
        </pc:grpChg>
        <pc:picChg chg="mod">
          <ac:chgData name="RANASINGHE, Tharanga" userId="dc0fd5c1-b693-4cfd-8494-0d006378b9d3" providerId="ADAL" clId="{26E15A48-43C2-4AEE-B96B-47A127948E0B}" dt="2025-08-20T07:41:40.884" v="603" actId="14100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RANASINGHE, Tharanga" userId="dc0fd5c1-b693-4cfd-8494-0d006378b9d3" providerId="ADAL" clId="{26E15A48-43C2-4AEE-B96B-47A127948E0B}" dt="2025-08-20T07:37:14.793" v="473" actId="1036"/>
          <ac:picMkLst>
            <pc:docMk/>
            <pc:sldMk cId="0" sldId="256"/>
            <ac:picMk id="3" creationId="{00000000-0000-0000-0000-000000000000}"/>
          </ac:picMkLst>
        </pc:picChg>
        <pc:picChg chg="add mod modCrop">
          <ac:chgData name="RANASINGHE, Tharanga" userId="dc0fd5c1-b693-4cfd-8494-0d006378b9d3" providerId="ADAL" clId="{26E15A48-43C2-4AEE-B96B-47A127948E0B}" dt="2025-08-20T07:38:07.431" v="485" actId="1076"/>
          <ac:picMkLst>
            <pc:docMk/>
            <pc:sldMk cId="0" sldId="256"/>
            <ac:picMk id="7" creationId="{E2D2B402-A2C3-802D-1BF2-730CF37A4386}"/>
          </ac:picMkLst>
        </pc:picChg>
        <pc:picChg chg="add mod">
          <ac:chgData name="RANASINGHE, Tharanga" userId="dc0fd5c1-b693-4cfd-8494-0d006378b9d3" providerId="ADAL" clId="{26E15A48-43C2-4AEE-B96B-47A127948E0B}" dt="2025-08-20T07:39:46.474" v="561" actId="1076"/>
          <ac:picMkLst>
            <pc:docMk/>
            <pc:sldMk cId="0" sldId="256"/>
            <ac:picMk id="10" creationId="{A0730F86-C6D1-58D6-0D89-0882AD1FB984}"/>
          </ac:picMkLst>
        </pc:picChg>
        <pc:picChg chg="mod">
          <ac:chgData name="RANASINGHE, Tharanga" userId="dc0fd5c1-b693-4cfd-8494-0d006378b9d3" providerId="ADAL" clId="{26E15A48-43C2-4AEE-B96B-47A127948E0B}" dt="2025-08-20T07:37:45.297" v="477" actId="1076"/>
          <ac:picMkLst>
            <pc:docMk/>
            <pc:sldMk cId="0" sldId="256"/>
            <ac:picMk id="15" creationId="{00000000-0000-0000-0000-000000000000}"/>
          </ac:picMkLst>
        </pc:picChg>
        <pc:picChg chg="mod">
          <ac:chgData name="RANASINGHE, Tharanga" userId="dc0fd5c1-b693-4cfd-8494-0d006378b9d3" providerId="ADAL" clId="{26E15A48-43C2-4AEE-B96B-47A127948E0B}" dt="2025-08-20T07:41:53.469" v="606" actId="14100"/>
          <ac:picMkLst>
            <pc:docMk/>
            <pc:sldMk cId="0" sldId="256"/>
            <ac:picMk id="21" creationId="{0070F036-97BA-99B8-A26E-99A27509A42F}"/>
          </ac:picMkLst>
        </pc:picChg>
        <pc:picChg chg="mod">
          <ac:chgData name="RANASINGHE, Tharanga" userId="dc0fd5c1-b693-4cfd-8494-0d006378b9d3" providerId="ADAL" clId="{26E15A48-43C2-4AEE-B96B-47A127948E0B}" dt="2025-08-20T07:41:46.039" v="605" actId="14100"/>
          <ac:picMkLst>
            <pc:docMk/>
            <pc:sldMk cId="0" sldId="256"/>
            <ac:picMk id="24" creationId="{DD119429-587B-7485-91E9-E2D36D8B67B8}"/>
          </ac:picMkLst>
        </pc:picChg>
      </pc:sldChg>
      <pc:sldChg chg="addSp delSp modSp mod">
        <pc:chgData name="RANASINGHE, Tharanga" userId="dc0fd5c1-b693-4cfd-8494-0d006378b9d3" providerId="ADAL" clId="{26E15A48-43C2-4AEE-B96B-47A127948E0B}" dt="2025-08-20T07:45:45.812" v="686" actId="1076"/>
        <pc:sldMkLst>
          <pc:docMk/>
          <pc:sldMk cId="0" sldId="257"/>
        </pc:sldMkLst>
      </pc:sldChg>
      <pc:sldChg chg="del">
        <pc:chgData name="RANASINGHE, Tharanga" userId="dc0fd5c1-b693-4cfd-8494-0d006378b9d3" providerId="ADAL" clId="{26E15A48-43C2-4AEE-B96B-47A127948E0B}" dt="2025-08-19T03:57:24.186" v="0" actId="47"/>
        <pc:sldMkLst>
          <pc:docMk/>
          <pc:sldMk cId="0" sldId="258"/>
        </pc:sldMkLst>
      </pc:sldChg>
      <pc:sldChg chg="del">
        <pc:chgData name="RANASINGHE, Tharanga" userId="dc0fd5c1-b693-4cfd-8494-0d006378b9d3" providerId="ADAL" clId="{26E15A48-43C2-4AEE-B96B-47A127948E0B}" dt="2025-08-19T03:57:24.186" v="0" actId="47"/>
        <pc:sldMkLst>
          <pc:docMk/>
          <pc:sldMk cId="0" sldId="259"/>
        </pc:sldMkLst>
      </pc:sldChg>
      <pc:sldChg chg="del">
        <pc:chgData name="RANASINGHE, Tharanga" userId="dc0fd5c1-b693-4cfd-8494-0d006378b9d3" providerId="ADAL" clId="{26E15A48-43C2-4AEE-B96B-47A127948E0B}" dt="2025-08-19T03:57:24.186" v="0" actId="47"/>
        <pc:sldMkLst>
          <pc:docMk/>
          <pc:sldMk cId="0" sldId="260"/>
        </pc:sldMkLst>
      </pc:sldChg>
      <pc:sldChg chg="del">
        <pc:chgData name="RANASINGHE, Tharanga" userId="dc0fd5c1-b693-4cfd-8494-0d006378b9d3" providerId="ADAL" clId="{26E15A48-43C2-4AEE-B96B-47A127948E0B}" dt="2025-08-19T03:57:24.186" v="0" actId="47"/>
        <pc:sldMkLst>
          <pc:docMk/>
          <pc:sldMk cId="0" sldId="261"/>
        </pc:sldMkLst>
      </pc:sldChg>
      <pc:sldChg chg="del">
        <pc:chgData name="RANASINGHE, Tharanga" userId="dc0fd5c1-b693-4cfd-8494-0d006378b9d3" providerId="ADAL" clId="{26E15A48-43C2-4AEE-B96B-47A127948E0B}" dt="2025-08-19T03:57:24.186" v="0" actId="47"/>
        <pc:sldMkLst>
          <pc:docMk/>
          <pc:sldMk cId="0" sldId="262"/>
        </pc:sldMkLst>
      </pc:sldChg>
      <pc:sldChg chg="del">
        <pc:chgData name="RANASINGHE, Tharanga" userId="dc0fd5c1-b693-4cfd-8494-0d006378b9d3" providerId="ADAL" clId="{26E15A48-43C2-4AEE-B96B-47A127948E0B}" dt="2025-08-19T03:57:24.186" v="0" actId="47"/>
        <pc:sldMkLst>
          <pc:docMk/>
          <pc:sldMk cId="0" sldId="263"/>
        </pc:sldMkLst>
      </pc:sldChg>
      <pc:sldChg chg="del">
        <pc:chgData name="RANASINGHE, Tharanga" userId="dc0fd5c1-b693-4cfd-8494-0d006378b9d3" providerId="ADAL" clId="{26E15A48-43C2-4AEE-B96B-47A127948E0B}" dt="2025-08-19T03:57:24.186" v="0" actId="47"/>
        <pc:sldMkLst>
          <pc:docMk/>
          <pc:sldMk cId="1945032603" sldId="264"/>
        </pc:sldMkLst>
      </pc:sldChg>
      <pc:sldChg chg="del">
        <pc:chgData name="RANASINGHE, Tharanga" userId="dc0fd5c1-b693-4cfd-8494-0d006378b9d3" providerId="ADAL" clId="{26E15A48-43C2-4AEE-B96B-47A127948E0B}" dt="2025-08-19T03:57:24.186" v="0" actId="47"/>
        <pc:sldMkLst>
          <pc:docMk/>
          <pc:sldMk cId="861261604" sldId="265"/>
        </pc:sldMkLst>
      </pc:sldChg>
      <pc:sldChg chg="addSp delSp modSp add del mod">
        <pc:chgData name="RANASINGHE, Tharanga" userId="dc0fd5c1-b693-4cfd-8494-0d006378b9d3" providerId="ADAL" clId="{26E15A48-43C2-4AEE-B96B-47A127948E0B}" dt="2025-08-20T07:41:26.150" v="599" actId="47"/>
        <pc:sldMkLst>
          <pc:docMk/>
          <pc:sldMk cId="1632386086" sldId="266"/>
        </pc:sldMkLst>
      </pc:sldChg>
      <pc:sldChg chg="addSp delSp modSp add mod">
        <pc:chgData name="RANASINGHE, Tharanga" userId="dc0fd5c1-b693-4cfd-8494-0d006378b9d3" providerId="ADAL" clId="{26E15A48-43C2-4AEE-B96B-47A127948E0B}" dt="2025-08-20T07:57:28.806" v="688"/>
        <pc:sldMkLst>
          <pc:docMk/>
          <pc:sldMk cId="1308464432" sldId="267"/>
        </pc:sldMkLst>
        <pc:spChg chg="mod">
          <ac:chgData name="RANASINGHE, Tharanga" userId="dc0fd5c1-b693-4cfd-8494-0d006378b9d3" providerId="ADAL" clId="{26E15A48-43C2-4AEE-B96B-47A127948E0B}" dt="2025-08-20T07:44:40.371" v="673"/>
          <ac:spMkLst>
            <pc:docMk/>
            <pc:sldMk cId="1308464432" sldId="267"/>
            <ac:spMk id="11" creationId="{33D9DC6C-FD0E-0AEF-9670-0272438E1E55}"/>
          </ac:spMkLst>
        </pc:spChg>
        <pc:spChg chg="add mod">
          <ac:chgData name="RANASINGHE, Tharanga" userId="dc0fd5c1-b693-4cfd-8494-0d006378b9d3" providerId="ADAL" clId="{26E15A48-43C2-4AEE-B96B-47A127948E0B}" dt="2025-08-20T07:44:40.371" v="673"/>
          <ac:spMkLst>
            <pc:docMk/>
            <pc:sldMk cId="1308464432" sldId="267"/>
            <ac:spMk id="13" creationId="{B17C3DE7-12F2-0613-8B2F-3E4F13AD0BBC}"/>
          </ac:spMkLst>
        </pc:spChg>
        <pc:grpChg chg="add mod">
          <ac:chgData name="RANASINGHE, Tharanga" userId="dc0fd5c1-b693-4cfd-8494-0d006378b9d3" providerId="ADAL" clId="{26E15A48-43C2-4AEE-B96B-47A127948E0B}" dt="2025-08-20T07:44:40.371" v="673"/>
          <ac:grpSpMkLst>
            <pc:docMk/>
            <pc:sldMk cId="1308464432" sldId="267"/>
            <ac:grpSpMk id="10" creationId="{5EA5BED6-7F2E-AA02-21B0-4AE14506C647}"/>
          </ac:grpSpMkLst>
        </pc:grpChg>
        <pc:picChg chg="add mod">
          <ac:chgData name="RANASINGHE, Tharanga" userId="dc0fd5c1-b693-4cfd-8494-0d006378b9d3" providerId="ADAL" clId="{26E15A48-43C2-4AEE-B96B-47A127948E0B}" dt="2025-08-20T07:44:40.371" v="673"/>
          <ac:picMkLst>
            <pc:docMk/>
            <pc:sldMk cId="1308464432" sldId="267"/>
            <ac:picMk id="4" creationId="{920C19CA-7F45-D680-F287-27B731E0072F}"/>
          </ac:picMkLst>
        </pc:picChg>
        <pc:picChg chg="mod">
          <ac:chgData name="RANASINGHE, Tharanga" userId="dc0fd5c1-b693-4cfd-8494-0d006378b9d3" providerId="ADAL" clId="{26E15A48-43C2-4AEE-B96B-47A127948E0B}" dt="2025-08-20T07:44:40.371" v="673"/>
          <ac:picMkLst>
            <pc:docMk/>
            <pc:sldMk cId="1308464432" sldId="267"/>
            <ac:picMk id="12" creationId="{6BB8A17A-D353-0BBA-DAA1-783294AF60E5}"/>
          </ac:picMkLst>
        </pc:picChg>
        <pc:picChg chg="add mod">
          <ac:chgData name="RANASINGHE, Tharanga" userId="dc0fd5c1-b693-4cfd-8494-0d006378b9d3" providerId="ADAL" clId="{26E15A48-43C2-4AEE-B96B-47A127948E0B}" dt="2025-08-20T07:44:40.371" v="673"/>
          <ac:picMkLst>
            <pc:docMk/>
            <pc:sldMk cId="1308464432" sldId="267"/>
            <ac:picMk id="14" creationId="{51DFE9A1-F5C5-B398-3BAA-AB36FE87AF81}"/>
          </ac:picMkLst>
        </pc:picChg>
        <pc:picChg chg="add mod">
          <ac:chgData name="RANASINGHE, Tharanga" userId="dc0fd5c1-b693-4cfd-8494-0d006378b9d3" providerId="ADAL" clId="{26E15A48-43C2-4AEE-B96B-47A127948E0B}" dt="2025-08-20T07:44:40.371" v="673"/>
          <ac:picMkLst>
            <pc:docMk/>
            <pc:sldMk cId="1308464432" sldId="267"/>
            <ac:picMk id="15" creationId="{79B5D945-B5AF-628C-28EC-221AE17471AE}"/>
          </ac:picMkLst>
        </pc:picChg>
        <pc:picChg chg="add mod">
          <ac:chgData name="RANASINGHE, Tharanga" userId="dc0fd5c1-b693-4cfd-8494-0d006378b9d3" providerId="ADAL" clId="{26E15A48-43C2-4AEE-B96B-47A127948E0B}" dt="2025-08-20T07:57:28.806" v="688"/>
          <ac:picMkLst>
            <pc:docMk/>
            <pc:sldMk cId="1308464432" sldId="267"/>
            <ac:picMk id="17" creationId="{F66A36AB-37A9-EBA5-0C91-0F2D1E766E11}"/>
          </ac:picMkLst>
        </pc:picChg>
        <pc:picChg chg="add mod">
          <ac:chgData name="RANASINGHE, Tharanga" userId="dc0fd5c1-b693-4cfd-8494-0d006378b9d3" providerId="ADAL" clId="{26E15A48-43C2-4AEE-B96B-47A127948E0B}" dt="2025-08-20T07:57:28.806" v="688"/>
          <ac:picMkLst>
            <pc:docMk/>
            <pc:sldMk cId="1308464432" sldId="267"/>
            <ac:picMk id="18" creationId="{F5B8AA95-D959-9049-13FD-2C70A89A9C0F}"/>
          </ac:picMkLst>
        </pc:picChg>
      </pc:sldChg>
      <pc:sldChg chg="addSp delSp modSp add mod">
        <pc:chgData name="RANASINGHE, Tharanga" userId="dc0fd5c1-b693-4cfd-8494-0d006378b9d3" providerId="ADAL" clId="{26E15A48-43C2-4AEE-B96B-47A127948E0B}" dt="2025-08-20T07:57:33.445" v="690"/>
        <pc:sldMkLst>
          <pc:docMk/>
          <pc:sldMk cId="2569307679" sldId="268"/>
        </pc:sldMkLst>
        <pc:spChg chg="mod">
          <ac:chgData name="RANASINGHE, Tharanga" userId="dc0fd5c1-b693-4cfd-8494-0d006378b9d3" providerId="ADAL" clId="{26E15A48-43C2-4AEE-B96B-47A127948E0B}" dt="2025-08-20T07:44:48.963" v="675"/>
          <ac:spMkLst>
            <pc:docMk/>
            <pc:sldMk cId="2569307679" sldId="268"/>
            <ac:spMk id="11" creationId="{AC7C1F20-A439-1729-058D-44A742DCE653}"/>
          </ac:spMkLst>
        </pc:spChg>
        <pc:spChg chg="add mod">
          <ac:chgData name="RANASINGHE, Tharanga" userId="dc0fd5c1-b693-4cfd-8494-0d006378b9d3" providerId="ADAL" clId="{26E15A48-43C2-4AEE-B96B-47A127948E0B}" dt="2025-08-20T07:44:48.963" v="675"/>
          <ac:spMkLst>
            <pc:docMk/>
            <pc:sldMk cId="2569307679" sldId="268"/>
            <ac:spMk id="13" creationId="{834A6F66-B82E-7349-B63B-3C4F0EB305EF}"/>
          </ac:spMkLst>
        </pc:spChg>
        <pc:grpChg chg="add mod">
          <ac:chgData name="RANASINGHE, Tharanga" userId="dc0fd5c1-b693-4cfd-8494-0d006378b9d3" providerId="ADAL" clId="{26E15A48-43C2-4AEE-B96B-47A127948E0B}" dt="2025-08-20T07:44:48.963" v="675"/>
          <ac:grpSpMkLst>
            <pc:docMk/>
            <pc:sldMk cId="2569307679" sldId="268"/>
            <ac:grpSpMk id="10" creationId="{399ADFE1-9D7D-5432-F027-E88758B7BE00}"/>
          </ac:grpSpMkLst>
        </pc:grpChg>
        <pc:picChg chg="add mod">
          <ac:chgData name="RANASINGHE, Tharanga" userId="dc0fd5c1-b693-4cfd-8494-0d006378b9d3" providerId="ADAL" clId="{26E15A48-43C2-4AEE-B96B-47A127948E0B}" dt="2025-08-20T07:44:48.963" v="675"/>
          <ac:picMkLst>
            <pc:docMk/>
            <pc:sldMk cId="2569307679" sldId="268"/>
            <ac:picMk id="4" creationId="{01F8C645-0894-4B0B-1E62-BF4F459EE7E2}"/>
          </ac:picMkLst>
        </pc:picChg>
        <pc:picChg chg="mod">
          <ac:chgData name="RANASINGHE, Tharanga" userId="dc0fd5c1-b693-4cfd-8494-0d006378b9d3" providerId="ADAL" clId="{26E15A48-43C2-4AEE-B96B-47A127948E0B}" dt="2025-08-20T07:44:48.963" v="675"/>
          <ac:picMkLst>
            <pc:docMk/>
            <pc:sldMk cId="2569307679" sldId="268"/>
            <ac:picMk id="12" creationId="{E1016145-92FF-9C68-E536-13A9093405C9}"/>
          </ac:picMkLst>
        </pc:picChg>
        <pc:picChg chg="add mod">
          <ac:chgData name="RANASINGHE, Tharanga" userId="dc0fd5c1-b693-4cfd-8494-0d006378b9d3" providerId="ADAL" clId="{26E15A48-43C2-4AEE-B96B-47A127948E0B}" dt="2025-08-20T07:44:48.963" v="675"/>
          <ac:picMkLst>
            <pc:docMk/>
            <pc:sldMk cId="2569307679" sldId="268"/>
            <ac:picMk id="14" creationId="{07D6D41D-B85F-5DEC-4EEE-C46C54444E75}"/>
          </ac:picMkLst>
        </pc:picChg>
        <pc:picChg chg="add mod">
          <ac:chgData name="RANASINGHE, Tharanga" userId="dc0fd5c1-b693-4cfd-8494-0d006378b9d3" providerId="ADAL" clId="{26E15A48-43C2-4AEE-B96B-47A127948E0B}" dt="2025-08-20T07:44:48.963" v="675"/>
          <ac:picMkLst>
            <pc:docMk/>
            <pc:sldMk cId="2569307679" sldId="268"/>
            <ac:picMk id="15" creationId="{A225699F-C999-6F9C-2853-E1617E4904E1}"/>
          </ac:picMkLst>
        </pc:picChg>
        <pc:picChg chg="add mod">
          <ac:chgData name="RANASINGHE, Tharanga" userId="dc0fd5c1-b693-4cfd-8494-0d006378b9d3" providerId="ADAL" clId="{26E15A48-43C2-4AEE-B96B-47A127948E0B}" dt="2025-08-20T07:57:33.445" v="690"/>
          <ac:picMkLst>
            <pc:docMk/>
            <pc:sldMk cId="2569307679" sldId="268"/>
            <ac:picMk id="17" creationId="{9AF5A150-5660-1666-0DB1-5B618413241E}"/>
          </ac:picMkLst>
        </pc:picChg>
        <pc:picChg chg="add mod">
          <ac:chgData name="RANASINGHE, Tharanga" userId="dc0fd5c1-b693-4cfd-8494-0d006378b9d3" providerId="ADAL" clId="{26E15A48-43C2-4AEE-B96B-47A127948E0B}" dt="2025-08-20T07:57:33.445" v="690"/>
          <ac:picMkLst>
            <pc:docMk/>
            <pc:sldMk cId="2569307679" sldId="268"/>
            <ac:picMk id="18" creationId="{CEA4E1FE-E93F-E0AE-9E2F-41D59A78DF12}"/>
          </ac:picMkLst>
        </pc:picChg>
      </pc:sldChg>
      <pc:sldChg chg="delSp modSp add del mod">
        <pc:chgData name="RANASINGHE, Tharanga" userId="dc0fd5c1-b693-4cfd-8494-0d006378b9d3" providerId="ADAL" clId="{26E15A48-43C2-4AEE-B96B-47A127948E0B}" dt="2025-08-19T04:06:11.332" v="172" actId="47"/>
        <pc:sldMkLst>
          <pc:docMk/>
          <pc:sldMk cId="4274818492" sldId="269"/>
        </pc:sldMkLst>
      </pc:sldChg>
      <pc:sldChg chg="addSp delSp modSp add mod">
        <pc:chgData name="RANASINGHE, Tharanga" userId="dc0fd5c1-b693-4cfd-8494-0d006378b9d3" providerId="ADAL" clId="{26E15A48-43C2-4AEE-B96B-47A127948E0B}" dt="2025-08-20T07:57:37.958" v="692"/>
        <pc:sldMkLst>
          <pc:docMk/>
          <pc:sldMk cId="3216017359" sldId="270"/>
        </pc:sldMkLst>
        <pc:spChg chg="mod">
          <ac:chgData name="RANASINGHE, Tharanga" userId="dc0fd5c1-b693-4cfd-8494-0d006378b9d3" providerId="ADAL" clId="{26E15A48-43C2-4AEE-B96B-47A127948E0B}" dt="2025-08-20T07:41:18.296" v="598" actId="114"/>
          <ac:spMkLst>
            <pc:docMk/>
            <pc:sldMk cId="3216017359" sldId="270"/>
            <ac:spMk id="9" creationId="{043A64F0-94FA-3588-A53D-FEF6797AF2FF}"/>
          </ac:spMkLst>
        </pc:spChg>
        <pc:spChg chg="mod">
          <ac:chgData name="RANASINGHE, Tharanga" userId="dc0fd5c1-b693-4cfd-8494-0d006378b9d3" providerId="ADAL" clId="{26E15A48-43C2-4AEE-B96B-47A127948E0B}" dt="2025-08-20T07:44:55.157" v="677"/>
          <ac:spMkLst>
            <pc:docMk/>
            <pc:sldMk cId="3216017359" sldId="270"/>
            <ac:spMk id="11" creationId="{F7C07A6E-4592-E34C-CCC2-11AFDD0891A0}"/>
          </ac:spMkLst>
        </pc:spChg>
        <pc:spChg chg="add mod">
          <ac:chgData name="RANASINGHE, Tharanga" userId="dc0fd5c1-b693-4cfd-8494-0d006378b9d3" providerId="ADAL" clId="{26E15A48-43C2-4AEE-B96B-47A127948E0B}" dt="2025-08-20T07:44:55.157" v="677"/>
          <ac:spMkLst>
            <pc:docMk/>
            <pc:sldMk cId="3216017359" sldId="270"/>
            <ac:spMk id="13" creationId="{2C724664-CDFE-BF9D-A59D-C5965ABDCF69}"/>
          </ac:spMkLst>
        </pc:spChg>
        <pc:grpChg chg="add mod">
          <ac:chgData name="RANASINGHE, Tharanga" userId="dc0fd5c1-b693-4cfd-8494-0d006378b9d3" providerId="ADAL" clId="{26E15A48-43C2-4AEE-B96B-47A127948E0B}" dt="2025-08-20T07:44:55.157" v="677"/>
          <ac:grpSpMkLst>
            <pc:docMk/>
            <pc:sldMk cId="3216017359" sldId="270"/>
            <ac:grpSpMk id="10" creationId="{1E57671B-7096-9AAC-AB1E-DB1914340C25}"/>
          </ac:grpSpMkLst>
        </pc:grpChg>
        <pc:picChg chg="add mod">
          <ac:chgData name="RANASINGHE, Tharanga" userId="dc0fd5c1-b693-4cfd-8494-0d006378b9d3" providerId="ADAL" clId="{26E15A48-43C2-4AEE-B96B-47A127948E0B}" dt="2025-08-20T07:44:55.157" v="677"/>
          <ac:picMkLst>
            <pc:docMk/>
            <pc:sldMk cId="3216017359" sldId="270"/>
            <ac:picMk id="4" creationId="{B2CAFFA8-0E5E-5553-957C-41728545149D}"/>
          </ac:picMkLst>
        </pc:picChg>
        <pc:picChg chg="mod">
          <ac:chgData name="RANASINGHE, Tharanga" userId="dc0fd5c1-b693-4cfd-8494-0d006378b9d3" providerId="ADAL" clId="{26E15A48-43C2-4AEE-B96B-47A127948E0B}" dt="2025-08-20T07:44:55.157" v="677"/>
          <ac:picMkLst>
            <pc:docMk/>
            <pc:sldMk cId="3216017359" sldId="270"/>
            <ac:picMk id="12" creationId="{2A73804B-42B4-EDF9-8704-079307B25BE6}"/>
          </ac:picMkLst>
        </pc:picChg>
        <pc:picChg chg="add mod">
          <ac:chgData name="RANASINGHE, Tharanga" userId="dc0fd5c1-b693-4cfd-8494-0d006378b9d3" providerId="ADAL" clId="{26E15A48-43C2-4AEE-B96B-47A127948E0B}" dt="2025-08-20T07:44:55.157" v="677"/>
          <ac:picMkLst>
            <pc:docMk/>
            <pc:sldMk cId="3216017359" sldId="270"/>
            <ac:picMk id="14" creationId="{2D521C7C-41EA-6894-D082-D5C699C5A351}"/>
          </ac:picMkLst>
        </pc:picChg>
        <pc:picChg chg="add mod">
          <ac:chgData name="RANASINGHE, Tharanga" userId="dc0fd5c1-b693-4cfd-8494-0d006378b9d3" providerId="ADAL" clId="{26E15A48-43C2-4AEE-B96B-47A127948E0B}" dt="2025-08-20T07:44:55.157" v="677"/>
          <ac:picMkLst>
            <pc:docMk/>
            <pc:sldMk cId="3216017359" sldId="270"/>
            <ac:picMk id="15" creationId="{CDEB1EC2-7129-E13B-107D-CC9356A82173}"/>
          </ac:picMkLst>
        </pc:picChg>
        <pc:picChg chg="add mod">
          <ac:chgData name="RANASINGHE, Tharanga" userId="dc0fd5c1-b693-4cfd-8494-0d006378b9d3" providerId="ADAL" clId="{26E15A48-43C2-4AEE-B96B-47A127948E0B}" dt="2025-08-20T07:57:37.958" v="692"/>
          <ac:picMkLst>
            <pc:docMk/>
            <pc:sldMk cId="3216017359" sldId="270"/>
            <ac:picMk id="17" creationId="{6205A89C-A287-9650-C6FD-02ADC2395C3E}"/>
          </ac:picMkLst>
        </pc:picChg>
        <pc:picChg chg="add mod">
          <ac:chgData name="RANASINGHE, Tharanga" userId="dc0fd5c1-b693-4cfd-8494-0d006378b9d3" providerId="ADAL" clId="{26E15A48-43C2-4AEE-B96B-47A127948E0B}" dt="2025-08-20T07:57:37.958" v="692"/>
          <ac:picMkLst>
            <pc:docMk/>
            <pc:sldMk cId="3216017359" sldId="270"/>
            <ac:picMk id="18" creationId="{4A892CFD-2DD2-976B-E792-DFEF9E68E83F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COS\Utility\Electrical\Analysis\Yarn%20Plant\Yarn%20Plant%20Energy%20Managemen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COS\Utility\Electrical\Analysis\Yarn%20Plant\Yarn%20Plant%20Energy%20Managemen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COS\YARN\Complience\SBT%20Traget%20-%20Decathlon\2024\United%20NEW%20CO2%20trajectory%20TOOL%20V3%20%20-%20ECO%20S%20-%20March%2020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COS\Utility\Electrical\Analysis\ECOS%2002\Cusum%20Data%20-%20Eco%20Spindles%20-%20Nov%20update%20202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COS\Utility\Electrical\Analysis\Yarn%20Plant\Yarn%20Plant%20Energy%20Managemen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COS\Utility\Electrical\Analysis\ECOS%2002\Cusum%20Data%20-%20Eco%20Spindles%20-%20Nov%20update%202024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/>
              <a:t>Electrical Consumption Baseline 2022, 2023 &amp; 2024 Yarn</a:t>
            </a:r>
          </a:p>
        </c:rich>
      </c:tx>
      <c:layout>
        <c:manualLayout>
          <c:xMode val="edge"/>
          <c:yMode val="edge"/>
          <c:x val="0.11717111224981762"/>
          <c:y val="1.9046447837478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116308773453219"/>
          <c:y val="0.13258266309204647"/>
          <c:w val="0.73479563864186515"/>
          <c:h val="0.67775361859928362"/>
        </c:manualLayout>
      </c:layout>
      <c:scatterChart>
        <c:scatterStyle val="lineMarker"/>
        <c:varyColors val="0"/>
        <c:ser>
          <c:idx val="0"/>
          <c:order val="0"/>
          <c:tx>
            <c:v>2022</c:v>
          </c:tx>
          <c:spPr>
            <a:ln w="25400" cap="rnd">
              <a:noFill/>
            </a:ln>
            <a:effectLst>
              <a:glow rad="139700">
                <a:schemeClr val="accent1">
                  <a:satMod val="175000"/>
                  <a:alpha val="14000"/>
                </a:schemeClr>
              </a:glow>
            </a:effectLst>
          </c:spPr>
          <c:marker>
            <c:symbol val="circle"/>
            <c:size val="3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</c:marker>
          <c:trendline>
            <c:spPr>
              <a:ln w="25400" cap="rnd">
                <a:solidFill>
                  <a:schemeClr val="accent1">
                    <a:alpha val="500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trendline>
            <c:spPr>
              <a:ln w="25400" cap="rnd">
                <a:solidFill>
                  <a:schemeClr val="accent1">
                    <a:alpha val="50000"/>
                  </a:schemeClr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20547580402916996"/>
                  <c:y val="9.5974600736962554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l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'Yarn Plant - Actual'!$J$2:$J$9</c:f>
              <c:numCache>
                <c:formatCode>_(* #,##0_);_(* \(#,##0\);_(* "-"??_);_(@_)</c:formatCode>
                <c:ptCount val="8"/>
                <c:pt idx="0">
                  <c:v>193283</c:v>
                </c:pt>
                <c:pt idx="1">
                  <c:v>192969</c:v>
                </c:pt>
                <c:pt idx="2">
                  <c:v>126070</c:v>
                </c:pt>
                <c:pt idx="3">
                  <c:v>241157</c:v>
                </c:pt>
                <c:pt idx="4">
                  <c:v>75316</c:v>
                </c:pt>
                <c:pt idx="5">
                  <c:v>86014</c:v>
                </c:pt>
                <c:pt idx="6">
                  <c:v>140232</c:v>
                </c:pt>
                <c:pt idx="7">
                  <c:v>95130</c:v>
                </c:pt>
              </c:numCache>
            </c:numRef>
          </c:xVal>
          <c:yVal>
            <c:numRef>
              <c:f>'Yarn Plant - Actual'!$N$2:$N$9</c:f>
              <c:numCache>
                <c:formatCode>_(* #,##0_);_(* \(#,##0\);_(* "-"??_);_(@_)</c:formatCode>
                <c:ptCount val="8"/>
                <c:pt idx="0">
                  <c:v>617776</c:v>
                </c:pt>
                <c:pt idx="1">
                  <c:v>609946</c:v>
                </c:pt>
                <c:pt idx="2">
                  <c:v>407881</c:v>
                </c:pt>
                <c:pt idx="3">
                  <c:v>616559</c:v>
                </c:pt>
                <c:pt idx="4">
                  <c:v>253399</c:v>
                </c:pt>
                <c:pt idx="5">
                  <c:v>364037</c:v>
                </c:pt>
                <c:pt idx="6">
                  <c:v>427075</c:v>
                </c:pt>
                <c:pt idx="7">
                  <c:v>323217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568-4789-AC5E-2E78316EBD01}"/>
            </c:ext>
          </c:extLst>
        </c:ser>
        <c:ser>
          <c:idx val="1"/>
          <c:order val="1"/>
          <c:tx>
            <c:v>2023</c:v>
          </c:tx>
          <c:spPr>
            <a:ln w="25400" cap="rnd">
              <a:noFill/>
            </a:ln>
            <a:effectLst>
              <a:glow rad="139700">
                <a:schemeClr val="accent2">
                  <a:satMod val="175000"/>
                  <a:alpha val="14000"/>
                </a:schemeClr>
              </a:glow>
            </a:effectLst>
          </c:spPr>
          <c:marker>
            <c:symbol val="circle"/>
            <c:size val="3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2">
                    <a:satMod val="175000"/>
                    <a:alpha val="25000"/>
                  </a:schemeClr>
                </a:glow>
              </a:effectLst>
            </c:spPr>
          </c:marker>
          <c:trendline>
            <c:spPr>
              <a:ln w="25400" cap="rnd">
                <a:solidFill>
                  <a:schemeClr val="accent2">
                    <a:alpha val="500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trendline>
            <c:spPr>
              <a:ln w="25400" cap="rnd">
                <a:solidFill>
                  <a:schemeClr val="accent2">
                    <a:alpha val="50000"/>
                  </a:schemeClr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33144794666814753"/>
                  <c:y val="-6.6622574889783053E-3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l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'Yarn Plant - Actual'!$J$10:$J$21</c:f>
              <c:numCache>
                <c:formatCode>_(* #,##0_);_(* \(#,##0\);_(* "-"??_);_(@_)</c:formatCode>
                <c:ptCount val="12"/>
                <c:pt idx="0">
                  <c:v>68629</c:v>
                </c:pt>
                <c:pt idx="1">
                  <c:v>114296</c:v>
                </c:pt>
                <c:pt idx="2">
                  <c:v>131828</c:v>
                </c:pt>
                <c:pt idx="3">
                  <c:v>86024</c:v>
                </c:pt>
                <c:pt idx="4">
                  <c:v>162335</c:v>
                </c:pt>
                <c:pt idx="5">
                  <c:v>101427.98</c:v>
                </c:pt>
                <c:pt idx="6">
                  <c:v>92292.62999999999</c:v>
                </c:pt>
                <c:pt idx="7">
                  <c:v>135101.13</c:v>
                </c:pt>
                <c:pt idx="8">
                  <c:v>110549</c:v>
                </c:pt>
                <c:pt idx="9">
                  <c:v>179783.48</c:v>
                </c:pt>
                <c:pt idx="10">
                  <c:v>196032</c:v>
                </c:pt>
                <c:pt idx="11">
                  <c:v>205866.36000000002</c:v>
                </c:pt>
              </c:numCache>
            </c:numRef>
          </c:xVal>
          <c:yVal>
            <c:numRef>
              <c:f>'Yarn Plant - Actual'!$N$10:$N$21</c:f>
              <c:numCache>
                <c:formatCode>_(* #,##0_);_(* \(#,##0\);_(* "-"??_);_(@_)</c:formatCode>
                <c:ptCount val="12"/>
                <c:pt idx="0">
                  <c:v>221948</c:v>
                </c:pt>
                <c:pt idx="1">
                  <c:v>308574</c:v>
                </c:pt>
                <c:pt idx="2">
                  <c:v>366774</c:v>
                </c:pt>
                <c:pt idx="3">
                  <c:v>311486</c:v>
                </c:pt>
                <c:pt idx="4">
                  <c:v>476393</c:v>
                </c:pt>
                <c:pt idx="5">
                  <c:v>277137</c:v>
                </c:pt>
                <c:pt idx="6">
                  <c:v>241884</c:v>
                </c:pt>
                <c:pt idx="7">
                  <c:v>391183</c:v>
                </c:pt>
                <c:pt idx="8">
                  <c:v>324640</c:v>
                </c:pt>
                <c:pt idx="9">
                  <c:v>516280</c:v>
                </c:pt>
                <c:pt idx="10">
                  <c:v>493817</c:v>
                </c:pt>
                <c:pt idx="11">
                  <c:v>515538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568-4789-AC5E-2E78316EBD01}"/>
            </c:ext>
          </c:extLst>
        </c:ser>
        <c:ser>
          <c:idx val="2"/>
          <c:order val="2"/>
          <c:tx>
            <c:v>2024</c:v>
          </c:tx>
          <c:spPr>
            <a:ln w="25400" cap="rnd">
              <a:noFill/>
            </a:ln>
            <a:effectLst>
              <a:glow rad="139700">
                <a:schemeClr val="accent3">
                  <a:satMod val="175000"/>
                  <a:alpha val="14000"/>
                </a:schemeClr>
              </a:glow>
            </a:effectLst>
          </c:spPr>
          <c:marker>
            <c:symbol val="circle"/>
            <c:size val="3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3">
                    <a:satMod val="175000"/>
                    <a:alpha val="25000"/>
                  </a:schemeClr>
                </a:glow>
              </a:effectLst>
            </c:spPr>
          </c:marker>
          <c:trendline>
            <c:spPr>
              <a:ln w="25400" cap="rnd">
                <a:solidFill>
                  <a:schemeClr val="accent3">
                    <a:alpha val="500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trendline>
            <c:spPr>
              <a:ln w="25400" cap="rnd">
                <a:solidFill>
                  <a:schemeClr val="accent3">
                    <a:alpha val="50000"/>
                  </a:schemeClr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7.7361539878988597E-2"/>
                  <c:y val="0.29993306248384677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l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'Yarn Plant - Actual'!$J$22:$J$33</c:f>
              <c:numCache>
                <c:formatCode>_(* #,##0_);_(* \(#,##0\);_(* "-"??_);_(@_)</c:formatCode>
                <c:ptCount val="12"/>
                <c:pt idx="0">
                  <c:v>159713.32</c:v>
                </c:pt>
                <c:pt idx="1">
                  <c:v>163091.29999999999</c:v>
                </c:pt>
                <c:pt idx="2">
                  <c:v>124917.24</c:v>
                </c:pt>
                <c:pt idx="3">
                  <c:v>112316.95999999999</c:v>
                </c:pt>
                <c:pt idx="4">
                  <c:v>194152.78000000003</c:v>
                </c:pt>
                <c:pt idx="5">
                  <c:v>173746.24</c:v>
                </c:pt>
                <c:pt idx="6">
                  <c:v>181361.83</c:v>
                </c:pt>
                <c:pt idx="7">
                  <c:v>172428.57</c:v>
                </c:pt>
                <c:pt idx="8">
                  <c:v>157489.94</c:v>
                </c:pt>
                <c:pt idx="9">
                  <c:v>56111.540000000008</c:v>
                </c:pt>
                <c:pt idx="10">
                  <c:v>36236</c:v>
                </c:pt>
                <c:pt idx="11">
                  <c:v>180088</c:v>
                </c:pt>
              </c:numCache>
            </c:numRef>
          </c:xVal>
          <c:yVal>
            <c:numRef>
              <c:f>'Yarn Plant - Actual'!$N$22:$N$33</c:f>
              <c:numCache>
                <c:formatCode>_(* #,##0_);_(* \(#,##0\);_(* "-"??_);_(@_)</c:formatCode>
                <c:ptCount val="12"/>
                <c:pt idx="0">
                  <c:v>427802</c:v>
                </c:pt>
                <c:pt idx="1">
                  <c:v>448286</c:v>
                </c:pt>
                <c:pt idx="2">
                  <c:v>330580</c:v>
                </c:pt>
                <c:pt idx="3">
                  <c:v>278411</c:v>
                </c:pt>
                <c:pt idx="4">
                  <c:v>496646</c:v>
                </c:pt>
                <c:pt idx="5">
                  <c:v>450881</c:v>
                </c:pt>
                <c:pt idx="6">
                  <c:v>488750</c:v>
                </c:pt>
                <c:pt idx="7">
                  <c:v>479195</c:v>
                </c:pt>
                <c:pt idx="8">
                  <c:v>391459.24699999997</c:v>
                </c:pt>
                <c:pt idx="9">
                  <c:v>214316.43079000001</c:v>
                </c:pt>
                <c:pt idx="10">
                  <c:v>128443.11473</c:v>
                </c:pt>
                <c:pt idx="11">
                  <c:v>428224.47825000103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8568-4789-AC5E-2E78316EBD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0298591"/>
        <c:axId val="430306495"/>
      </c:scatterChart>
      <c:valAx>
        <c:axId val="43029859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Production kg</a:t>
                </a:r>
              </a:p>
            </c:rich>
          </c:tx>
          <c:layout>
            <c:manualLayout>
              <c:xMode val="edge"/>
              <c:yMode val="edge"/>
              <c:x val="0.4704570274694419"/>
              <c:y val="0.886112037603878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306495"/>
        <c:crosses val="autoZero"/>
        <c:crossBetween val="midCat"/>
      </c:valAx>
      <c:valAx>
        <c:axId val="4303064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Unit kWh</a:t>
                </a:r>
              </a:p>
            </c:rich>
          </c:tx>
          <c:layout>
            <c:manualLayout>
              <c:xMode val="edge"/>
              <c:yMode val="edge"/>
              <c:x val="1.0116337885685382E-2"/>
              <c:y val="0.3396449304426759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29859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4.8037533998488577E-2"/>
          <c:y val="0.93252862158986172"/>
          <c:w val="0.72152345687643371"/>
          <c:h val="6.01608488778474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100" dirty="0"/>
              <a:t>Units (kWh)</a:t>
            </a:r>
            <a:r>
              <a:rPr lang="en-US" sz="1100" baseline="0" dirty="0"/>
              <a:t> / kg </a:t>
            </a:r>
            <a:endParaRPr lang="en-US" sz="11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236706817023175"/>
          <c:y val="0.1520431246733808"/>
          <c:w val="0.8322467880819775"/>
          <c:h val="0.51827795849531344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multiLvlStrRef>
              <c:f>'Yarn Plant - Actual'!$A$2:$B$38</c:f>
              <c:multiLvlStrCache>
                <c:ptCount val="33"/>
                <c:lvl>
                  <c:pt idx="0">
                    <c:v>September</c:v>
                  </c:pt>
                  <c:pt idx="1">
                    <c:v>Octomber </c:v>
                  </c:pt>
                  <c:pt idx="2">
                    <c:v>November </c:v>
                  </c:pt>
                  <c:pt idx="3">
                    <c:v>December</c:v>
                  </c:pt>
                  <c:pt idx="4">
                    <c:v>January</c:v>
                  </c:pt>
                  <c:pt idx="5">
                    <c:v>February</c:v>
                  </c:pt>
                  <c:pt idx="6">
                    <c:v>March</c:v>
                  </c:pt>
                  <c:pt idx="7">
                    <c:v>April</c:v>
                  </c:pt>
                  <c:pt idx="8">
                    <c:v>May</c:v>
                  </c:pt>
                  <c:pt idx="9">
                    <c:v>June</c:v>
                  </c:pt>
                  <c:pt idx="10">
                    <c:v>July</c:v>
                  </c:pt>
                  <c:pt idx="11">
                    <c:v>August</c:v>
                  </c:pt>
                  <c:pt idx="12">
                    <c:v>September</c:v>
                  </c:pt>
                  <c:pt idx="13">
                    <c:v>October</c:v>
                  </c:pt>
                  <c:pt idx="14">
                    <c:v>November</c:v>
                  </c:pt>
                  <c:pt idx="15">
                    <c:v>December</c:v>
                  </c:pt>
                  <c:pt idx="16">
                    <c:v>January</c:v>
                  </c:pt>
                  <c:pt idx="17">
                    <c:v>February</c:v>
                  </c:pt>
                  <c:pt idx="18">
                    <c:v>March</c:v>
                  </c:pt>
                  <c:pt idx="19">
                    <c:v>April</c:v>
                  </c:pt>
                  <c:pt idx="20">
                    <c:v>May</c:v>
                  </c:pt>
                  <c:pt idx="21">
                    <c:v>June</c:v>
                  </c:pt>
                  <c:pt idx="22">
                    <c:v>July</c:v>
                  </c:pt>
                  <c:pt idx="23">
                    <c:v>August</c:v>
                  </c:pt>
                  <c:pt idx="24">
                    <c:v>September</c:v>
                  </c:pt>
                  <c:pt idx="25">
                    <c:v>October</c:v>
                  </c:pt>
                  <c:pt idx="26">
                    <c:v>November</c:v>
                  </c:pt>
                  <c:pt idx="27">
                    <c:v>December</c:v>
                  </c:pt>
                  <c:pt idx="28">
                    <c:v>January</c:v>
                  </c:pt>
                  <c:pt idx="29">
                    <c:v>February</c:v>
                  </c:pt>
                  <c:pt idx="30">
                    <c:v>March</c:v>
                  </c:pt>
                  <c:pt idx="31">
                    <c:v>April</c:v>
                  </c:pt>
                  <c:pt idx="32">
                    <c:v>May</c:v>
                  </c:pt>
                </c:lvl>
                <c:lvl>
                  <c:pt idx="4">
                    <c:v>2023</c:v>
                  </c:pt>
                  <c:pt idx="16">
                    <c:v>2024</c:v>
                  </c:pt>
                  <c:pt idx="28">
                    <c:v>2025</c:v>
                  </c:pt>
                </c:lvl>
              </c:multiLvlStrCache>
              <c:extLst/>
            </c:multiLvlStrRef>
          </c:cat>
          <c:val>
            <c:numRef>
              <c:f>'Yarn Plant - Actual'!$O$2:$O$39</c:f>
              <c:numCache>
                <c:formatCode>_(* #,##0.00_);_(* \(#,##0.00\);_(* "-"??_);_(@_)</c:formatCode>
                <c:ptCount val="34"/>
                <c:pt idx="0">
                  <c:v>3.3644776674279036</c:v>
                </c:pt>
                <c:pt idx="1">
                  <c:v>4.2322993931220498</c:v>
                </c:pt>
                <c:pt idx="2">
                  <c:v>3.0454889041017741</c:v>
                </c:pt>
                <c:pt idx="3">
                  <c:v>3.3976348155156102</c:v>
                </c:pt>
                <c:pt idx="4">
                  <c:v>3.2340264319748213</c:v>
                </c:pt>
                <c:pt idx="5">
                  <c:v>2.6997795198432142</c:v>
                </c:pt>
                <c:pt idx="6">
                  <c:v>2.7822162211366326</c:v>
                </c:pt>
                <c:pt idx="7">
                  <c:v>3.6209197433274434</c:v>
                </c:pt>
                <c:pt idx="8">
                  <c:v>2.93462900791573</c:v>
                </c:pt>
                <c:pt idx="9">
                  <c:v>2.7323525520275571</c:v>
                </c:pt>
                <c:pt idx="10">
                  <c:v>2.6208376551843848</c:v>
                </c:pt>
                <c:pt idx="11">
                  <c:v>2.8954828135042243</c:v>
                </c:pt>
                <c:pt idx="12">
                  <c:v>2.9366163420745552</c:v>
                </c:pt>
                <c:pt idx="13">
                  <c:v>2.8716765300126572</c:v>
                </c:pt>
                <c:pt idx="14">
                  <c:v>2.5190632141691154</c:v>
                </c:pt>
                <c:pt idx="15">
                  <c:v>2.5042362433570982</c:v>
                </c:pt>
                <c:pt idx="16">
                  <c:v>2.678561813128673</c:v>
                </c:pt>
                <c:pt idx="17">
                  <c:v>2.7486812601285293</c:v>
                </c:pt>
                <c:pt idx="18">
                  <c:v>2.6463921232969922</c:v>
                </c:pt>
                <c:pt idx="19">
                  <c:v>2.4787975030663225</c:v>
                </c:pt>
                <c:pt idx="20">
                  <c:v>2.558016423972914</c:v>
                </c:pt>
                <c:pt idx="21">
                  <c:v>2.5950547188819741</c:v>
                </c:pt>
                <c:pt idx="22">
                  <c:v>2.6948889962127094</c:v>
                </c:pt>
                <c:pt idx="23">
                  <c:v>2.7790928150711913</c:v>
                </c:pt>
                <c:pt idx="24">
                  <c:v>2.4856143001895865</c:v>
                </c:pt>
                <c:pt idx="25">
                  <c:v>3.8194715523758567</c:v>
                </c:pt>
                <c:pt idx="26">
                  <c:v>3.5446272968870738</c:v>
                </c:pt>
                <c:pt idx="27">
                  <c:v>2.37786236867532</c:v>
                </c:pt>
                <c:pt idx="28">
                  <c:v>2.2774069602120965</c:v>
                </c:pt>
                <c:pt idx="29">
                  <c:v>2.1574739999217778</c:v>
                </c:pt>
                <c:pt idx="30">
                  <c:v>3.2403727700217422</c:v>
                </c:pt>
                <c:pt idx="31">
                  <c:v>3.0012826195867612</c:v>
                </c:pt>
                <c:pt idx="32">
                  <c:v>2.9321956912808465</c:v>
                </c:pt>
                <c:pt idx="33">
                  <c:v>3.000454106419479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9EC2-415B-A701-328354D78F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7086319"/>
        <c:axId val="2127081327"/>
      </c:barChart>
      <c:catAx>
        <c:axId val="21270863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081327"/>
        <c:crosses val="autoZero"/>
        <c:auto val="1"/>
        <c:lblAlgn val="ctr"/>
        <c:lblOffset val="100"/>
        <c:noMultiLvlLbl val="0"/>
      </c:catAx>
      <c:valAx>
        <c:axId val="2127081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70863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SBTi - Eco Spindles (Pvt) Ltd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427134859620471"/>
          <c:y val="0.1517606922585262"/>
          <c:w val="0.76694394727688309"/>
          <c:h val="0.62531070236488884"/>
        </c:manualLayout>
      </c:layout>
      <c:scatterChart>
        <c:scatterStyle val="lineMarker"/>
        <c:varyColors val="0"/>
        <c:ser>
          <c:idx val="0"/>
          <c:order val="0"/>
          <c:tx>
            <c:strRef>
              <c:f>'Actual Achivements'!$B$8</c:f>
              <c:strCache>
                <c:ptCount val="1"/>
                <c:pt idx="0">
                  <c:v>WITH ACTIONS (TOTAL Scope 1 + Scope 2) 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'Actual Achivements'!$C$2:$I$2</c:f>
              <c:numCache>
                <c:formatCode>General</c:formatCode>
                <c:ptCount val="7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</c:numCache>
            </c:numRef>
          </c:xVal>
          <c:yVal>
            <c:numRef>
              <c:f>'Actual Achivements'!$C$8:$I$8</c:f>
              <c:numCache>
                <c:formatCode>General</c:formatCode>
                <c:ptCount val="7"/>
                <c:pt idx="0" formatCode="#,##0.00">
                  <c:v>3910.9259999999999</c:v>
                </c:pt>
                <c:pt idx="1">
                  <c:v>3166.0540000000001</c:v>
                </c:pt>
                <c:pt idx="2" formatCode="#,##0.00">
                  <c:v>3743.7654281378714</c:v>
                </c:pt>
                <c:pt idx="3" formatCode="#,##0.00">
                  <c:v>3565.7294428788205</c:v>
                </c:pt>
                <c:pt idx="4" formatCode="#,##0.00">
                  <c:v>3432.202453934533</c:v>
                </c:pt>
                <c:pt idx="5" formatCode="#,##0.00">
                  <c:v>3129.541278994147</c:v>
                </c:pt>
                <c:pt idx="6" formatCode="#,##0.00">
                  <c:v>2951.5052937350961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C11-4159-ADF8-145B1279758F}"/>
            </c:ext>
          </c:extLst>
        </c:ser>
        <c:ser>
          <c:idx val="1"/>
          <c:order val="1"/>
          <c:tx>
            <c:strRef>
              <c:f>'Actual Achivements'!$B$9</c:f>
              <c:strCache>
                <c:ptCount val="1"/>
                <c:pt idx="0">
                  <c:v>TARGET SBT 1.5C</c:v>
                </c:pt>
              </c:strCache>
            </c:strRef>
          </c:tx>
          <c:spPr>
            <a:ln w="95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'Actual Achivements'!$C$2:$I$2</c:f>
              <c:numCache>
                <c:formatCode>General</c:formatCode>
                <c:ptCount val="7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  <c:pt idx="5">
                  <c:v>2027</c:v>
                </c:pt>
                <c:pt idx="6">
                  <c:v>2028</c:v>
                </c:pt>
              </c:numCache>
            </c:numRef>
          </c:xVal>
          <c:yVal>
            <c:numRef>
              <c:f>'Actual Achivements'!$C$9:$I$9</c:f>
              <c:numCache>
                <c:formatCode>0</c:formatCode>
                <c:ptCount val="7"/>
                <c:pt idx="0" formatCode="General">
                  <c:v>3910.9259999999999</c:v>
                </c:pt>
                <c:pt idx="1">
                  <c:v>3702.31025</c:v>
                </c:pt>
                <c:pt idx="2">
                  <c:v>3493.6945000000001</c:v>
                </c:pt>
                <c:pt idx="3">
                  <c:v>3285.0787500000001</c:v>
                </c:pt>
                <c:pt idx="4">
                  <c:v>3076.4630000000002</c:v>
                </c:pt>
                <c:pt idx="5">
                  <c:v>2867.8472500000003</c:v>
                </c:pt>
                <c:pt idx="6">
                  <c:v>2659.2315000000003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C11-4159-ADF8-145B1279758F}"/>
            </c:ext>
          </c:extLst>
        </c:ser>
        <c:ser>
          <c:idx val="2"/>
          <c:order val="2"/>
          <c:tx>
            <c:strRef>
              <c:f>'Actual Achivements'!$B$10</c:f>
              <c:strCache>
                <c:ptCount val="1"/>
                <c:pt idx="0">
                  <c:v>Actual Achivement</c:v>
                </c:pt>
              </c:strCache>
            </c:strRef>
          </c:tx>
          <c:spPr>
            <a:ln w="95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'Actual Achivements'!$C$2:$F$2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xVal>
          <c:yVal>
            <c:numRef>
              <c:f>'Actual Achivements'!$C$10:$F$10</c:f>
              <c:numCache>
                <c:formatCode>_(* #,##0.00_);_(* \(#,##0.00\);_(* "-"??_);_(@_)</c:formatCode>
                <c:ptCount val="4"/>
                <c:pt idx="0">
                  <c:v>3911.15</c:v>
                </c:pt>
                <c:pt idx="1">
                  <c:v>3166</c:v>
                </c:pt>
                <c:pt idx="2">
                  <c:v>3322.4</c:v>
                </c:pt>
                <c:pt idx="3">
                  <c:v>2698.1671200000005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C11-4159-ADF8-145B127975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0644015"/>
        <c:axId val="1200660239"/>
      </c:scatterChart>
      <c:valAx>
        <c:axId val="12006440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0660239"/>
        <c:crosses val="autoZero"/>
        <c:crossBetween val="midCat"/>
      </c:valAx>
      <c:valAx>
        <c:axId val="12006602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cap="all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CO2 (Tons)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cap="all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0644015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0394174686497522"/>
          <c:w val="1"/>
          <c:h val="0.168280475357246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600" dirty="0"/>
              <a:t>Energy Performance - CUSUM</a:t>
            </a:r>
          </a:p>
        </c:rich>
      </c:tx>
      <c:layout>
        <c:manualLayout>
          <c:xMode val="edge"/>
          <c:yMode val="edge"/>
          <c:x val="0.16739536330926852"/>
          <c:y val="1.05579195411711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266893332000806"/>
          <c:y val="0.12862206264337883"/>
          <c:w val="0.76874833009380028"/>
          <c:h val="0.70455906761100462"/>
        </c:manualLayout>
      </c:layout>
      <c:lineChart>
        <c:grouping val="standard"/>
        <c:varyColors val="0"/>
        <c:ser>
          <c:idx val="0"/>
          <c:order val="0"/>
          <c:tx>
            <c:strRef>
              <c:f>'ECOS Data'!$G$1</c:f>
              <c:strCache>
                <c:ptCount val="1"/>
                <c:pt idx="0">
                  <c:v>Actual Savings CUSUM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numRef>
              <c:f>'ECOS Data'!$A$22:$A$40</c:f>
              <c:numCache>
                <c:formatCode>[$-409]mmm\-yy;@</c:formatCode>
                <c:ptCount val="17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  <c:pt idx="12">
                  <c:v>45658</c:v>
                </c:pt>
                <c:pt idx="13">
                  <c:v>45689</c:v>
                </c:pt>
                <c:pt idx="14">
                  <c:v>45717</c:v>
                </c:pt>
                <c:pt idx="15">
                  <c:v>45748</c:v>
                </c:pt>
                <c:pt idx="16">
                  <c:v>45778</c:v>
                </c:pt>
              </c:numCache>
            </c:numRef>
          </c:cat>
          <c:val>
            <c:numRef>
              <c:f>'ECOS Data'!$G$22:$G$40</c:f>
              <c:numCache>
                <c:formatCode>_(* #,##0_);_(* \(#,##0\);_(* "-"??_);_(@_)</c:formatCode>
                <c:ptCount val="17"/>
                <c:pt idx="0">
                  <c:v>-44048.957725553308</c:v>
                </c:pt>
                <c:pt idx="1">
                  <c:v>-61902.78999027313</c:v>
                </c:pt>
                <c:pt idx="2">
                  <c:v>-85734.07585012808</c:v>
                </c:pt>
                <c:pt idx="3">
                  <c:v>-197587.37976791756</c:v>
                </c:pt>
                <c:pt idx="4">
                  <c:v>-264941.65303196933</c:v>
                </c:pt>
                <c:pt idx="5">
                  <c:v>-268325.691998836</c:v>
                </c:pt>
                <c:pt idx="6">
                  <c:v>-251680.09631485643</c:v>
                </c:pt>
                <c:pt idx="7">
                  <c:v>-244036.48172403453</c:v>
                </c:pt>
                <c:pt idx="8">
                  <c:v>-271125.62340583012</c:v>
                </c:pt>
                <c:pt idx="9">
                  <c:v>-227199.0319881842</c:v>
                </c:pt>
                <c:pt idx="10">
                  <c:v>-256870.89389890127</c:v>
                </c:pt>
                <c:pt idx="11">
                  <c:v>-379652.39987504471</c:v>
                </c:pt>
                <c:pt idx="12">
                  <c:v>-394425.14995496185</c:v>
                </c:pt>
                <c:pt idx="13">
                  <c:v>-406058.5540021722</c:v>
                </c:pt>
                <c:pt idx="14">
                  <c:v>-325796.24736991699</c:v>
                </c:pt>
                <c:pt idx="15">
                  <c:v>-323452.71465174406</c:v>
                </c:pt>
                <c:pt idx="16">
                  <c:v>-429427.53543020168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4C-46D7-B1D1-D46162678722}"/>
            </c:ext>
          </c:extLst>
        </c:ser>
        <c:ser>
          <c:idx val="1"/>
          <c:order val="1"/>
          <c:tx>
            <c:strRef>
              <c:f>'ECOS Data'!$I$1</c:f>
              <c:strCache>
                <c:ptCount val="1"/>
                <c:pt idx="0">
                  <c:v>Expected Savings (4%) CUMSUM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numRef>
              <c:f>'ECOS Data'!$A$22:$A$40</c:f>
              <c:numCache>
                <c:formatCode>[$-409]mmm\-yy;@</c:formatCode>
                <c:ptCount val="17"/>
                <c:pt idx="0">
                  <c:v>45292</c:v>
                </c:pt>
                <c:pt idx="1">
                  <c:v>45323</c:v>
                </c:pt>
                <c:pt idx="2">
                  <c:v>45352</c:v>
                </c:pt>
                <c:pt idx="3">
                  <c:v>45383</c:v>
                </c:pt>
                <c:pt idx="4">
                  <c:v>45413</c:v>
                </c:pt>
                <c:pt idx="5">
                  <c:v>45444</c:v>
                </c:pt>
                <c:pt idx="6">
                  <c:v>45474</c:v>
                </c:pt>
                <c:pt idx="7">
                  <c:v>45505</c:v>
                </c:pt>
                <c:pt idx="8">
                  <c:v>45536</c:v>
                </c:pt>
                <c:pt idx="9">
                  <c:v>45566</c:v>
                </c:pt>
                <c:pt idx="10">
                  <c:v>45597</c:v>
                </c:pt>
                <c:pt idx="11">
                  <c:v>45627</c:v>
                </c:pt>
                <c:pt idx="12">
                  <c:v>45658</c:v>
                </c:pt>
                <c:pt idx="13">
                  <c:v>45689</c:v>
                </c:pt>
                <c:pt idx="14">
                  <c:v>45717</c:v>
                </c:pt>
                <c:pt idx="15">
                  <c:v>45748</c:v>
                </c:pt>
                <c:pt idx="16">
                  <c:v>45778</c:v>
                </c:pt>
              </c:numCache>
            </c:numRef>
          </c:cat>
          <c:val>
            <c:numRef>
              <c:f>'ECOS Data'!$I$22:$I$40</c:f>
              <c:numCache>
                <c:formatCode>_(* #,##0.00_);_(* \(#,##0.00\);_(* "-"??_);_(@_)</c:formatCode>
                <c:ptCount val="17"/>
                <c:pt idx="0">
                  <c:v>-21477.187483022102</c:v>
                </c:pt>
                <c:pt idx="1">
                  <c:v>-42725.970397610894</c:v>
                </c:pt>
                <c:pt idx="2">
                  <c:v>-60453.614106805093</c:v>
                </c:pt>
                <c:pt idx="3">
                  <c:v>-76984.333038716679</c:v>
                </c:pt>
                <c:pt idx="4">
                  <c:v>-102162.74396927874</c:v>
                </c:pt>
                <c:pt idx="5">
                  <c:v>-123911.66552795342</c:v>
                </c:pt>
                <c:pt idx="6">
                  <c:v>-146502.24170059423</c:v>
                </c:pt>
                <c:pt idx="7">
                  <c:v>-169061.67939696135</c:v>
                </c:pt>
                <c:pt idx="8">
                  <c:v>-189265.97494423317</c:v>
                </c:pt>
                <c:pt idx="9">
                  <c:v>-199869.52851912734</c:v>
                </c:pt>
                <c:pt idx="10">
                  <c:v>-209194.12758475603</c:v>
                </c:pt>
                <c:pt idx="11">
                  <c:v>-234594.3669538018</c:v>
                </c:pt>
                <c:pt idx="12">
                  <c:v>-251149.56409699848</c:v>
                </c:pt>
                <c:pt idx="13">
                  <c:v>-267015.46025888692</c:v>
                </c:pt>
                <c:pt idx="14">
                  <c:v>-281184.56799359672</c:v>
                </c:pt>
                <c:pt idx="15">
                  <c:v>-299102.58668486978</c:v>
                </c:pt>
                <c:pt idx="16">
                  <c:v>-318916.7795160081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4C-46D7-B1D1-D461626787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5697999"/>
        <c:axId val="1845711439"/>
      </c:lineChart>
      <c:dateAx>
        <c:axId val="1845697999"/>
        <c:scaling>
          <c:orientation val="minMax"/>
        </c:scaling>
        <c:delete val="0"/>
        <c:axPos val="b"/>
        <c:numFmt formatCode="[$-409]mmm\-yy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5711439"/>
        <c:crosses val="autoZero"/>
        <c:auto val="1"/>
        <c:lblOffset val="100"/>
        <c:baseTimeUnit val="months"/>
      </c:dateAx>
      <c:valAx>
        <c:axId val="1845711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kWh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56979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cap="none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/>
              <a:t>Electrical Consumption Baseline 2022, 2023 &amp; 2024 Yarn</a:t>
            </a:r>
          </a:p>
        </c:rich>
      </c:tx>
      <c:layout>
        <c:manualLayout>
          <c:xMode val="edge"/>
          <c:yMode val="edge"/>
          <c:x val="0.1171710355498677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cap="none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758724732219253"/>
          <c:y val="0.13258266309204647"/>
          <c:w val="0.71293779361503773"/>
          <c:h val="0.57497297205565112"/>
        </c:manualLayout>
      </c:layout>
      <c:scatterChart>
        <c:scatterStyle val="lineMarker"/>
        <c:varyColors val="0"/>
        <c:ser>
          <c:idx val="0"/>
          <c:order val="0"/>
          <c:tx>
            <c:v>2022</c:v>
          </c:tx>
          <c:spPr>
            <a:ln w="25400" cap="rnd">
              <a:noFill/>
            </a:ln>
            <a:effectLst>
              <a:glow rad="139700">
                <a:schemeClr val="accent1">
                  <a:satMod val="175000"/>
                  <a:alpha val="14000"/>
                </a:schemeClr>
              </a:glow>
            </a:effectLst>
          </c:spPr>
          <c:marker>
            <c:symbol val="circle"/>
            <c:size val="3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1">
                    <a:satMod val="175000"/>
                    <a:alpha val="25000"/>
                  </a:schemeClr>
                </a:glow>
              </a:effectLst>
            </c:spPr>
          </c:marker>
          <c:trendline>
            <c:spPr>
              <a:ln w="25400" cap="rnd">
                <a:solidFill>
                  <a:schemeClr val="accent1">
                    <a:alpha val="500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trendline>
            <c:spPr>
              <a:ln w="25400" cap="rnd">
                <a:solidFill>
                  <a:schemeClr val="accent1">
                    <a:alpha val="50000"/>
                  </a:schemeClr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20547580402916996"/>
                  <c:y val="9.5974600736962554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l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'Yarn Plant - Actual'!$J$2:$J$9</c:f>
              <c:numCache>
                <c:formatCode>_(* #,##0_);_(* \(#,##0\);_(* "-"??_);_(@_)</c:formatCode>
                <c:ptCount val="8"/>
                <c:pt idx="0">
                  <c:v>193283</c:v>
                </c:pt>
                <c:pt idx="1">
                  <c:v>192969</c:v>
                </c:pt>
                <c:pt idx="2">
                  <c:v>126070</c:v>
                </c:pt>
                <c:pt idx="3">
                  <c:v>241157</c:v>
                </c:pt>
                <c:pt idx="4">
                  <c:v>75316</c:v>
                </c:pt>
                <c:pt idx="5">
                  <c:v>86014</c:v>
                </c:pt>
                <c:pt idx="6">
                  <c:v>140232</c:v>
                </c:pt>
                <c:pt idx="7">
                  <c:v>95130</c:v>
                </c:pt>
              </c:numCache>
            </c:numRef>
          </c:xVal>
          <c:yVal>
            <c:numRef>
              <c:f>'Yarn Plant - Actual'!$N$2:$N$9</c:f>
              <c:numCache>
                <c:formatCode>_(* #,##0_);_(* \(#,##0\);_(* "-"??_);_(@_)</c:formatCode>
                <c:ptCount val="8"/>
                <c:pt idx="0">
                  <c:v>617776</c:v>
                </c:pt>
                <c:pt idx="1">
                  <c:v>609946</c:v>
                </c:pt>
                <c:pt idx="2">
                  <c:v>407881</c:v>
                </c:pt>
                <c:pt idx="3">
                  <c:v>616559</c:v>
                </c:pt>
                <c:pt idx="4">
                  <c:v>253399</c:v>
                </c:pt>
                <c:pt idx="5">
                  <c:v>364037</c:v>
                </c:pt>
                <c:pt idx="6">
                  <c:v>427075</c:v>
                </c:pt>
                <c:pt idx="7">
                  <c:v>323217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F5B-4753-9CCE-B907FB2CA199}"/>
            </c:ext>
          </c:extLst>
        </c:ser>
        <c:ser>
          <c:idx val="1"/>
          <c:order val="1"/>
          <c:tx>
            <c:v>2023</c:v>
          </c:tx>
          <c:spPr>
            <a:ln w="25400" cap="rnd">
              <a:noFill/>
            </a:ln>
            <a:effectLst>
              <a:glow rad="139700">
                <a:schemeClr val="accent2">
                  <a:satMod val="175000"/>
                  <a:alpha val="14000"/>
                </a:schemeClr>
              </a:glow>
            </a:effectLst>
          </c:spPr>
          <c:marker>
            <c:symbol val="circle"/>
            <c:size val="3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2">
                    <a:satMod val="175000"/>
                    <a:alpha val="25000"/>
                  </a:schemeClr>
                </a:glow>
              </a:effectLst>
            </c:spPr>
          </c:marker>
          <c:trendline>
            <c:spPr>
              <a:ln w="25400" cap="rnd">
                <a:solidFill>
                  <a:schemeClr val="accent2">
                    <a:alpha val="500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trendline>
            <c:spPr>
              <a:ln w="25400" cap="rnd">
                <a:solidFill>
                  <a:schemeClr val="accent2">
                    <a:alpha val="50000"/>
                  </a:schemeClr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0.33144794666814753"/>
                  <c:y val="-6.6622574889783053E-3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l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'Yarn Plant - Actual'!$J$10:$J$21</c:f>
              <c:numCache>
                <c:formatCode>_(* #,##0_);_(* \(#,##0\);_(* "-"??_);_(@_)</c:formatCode>
                <c:ptCount val="12"/>
                <c:pt idx="0">
                  <c:v>68629</c:v>
                </c:pt>
                <c:pt idx="1">
                  <c:v>114296</c:v>
                </c:pt>
                <c:pt idx="2">
                  <c:v>131828</c:v>
                </c:pt>
                <c:pt idx="3">
                  <c:v>86024</c:v>
                </c:pt>
                <c:pt idx="4">
                  <c:v>162335</c:v>
                </c:pt>
                <c:pt idx="5">
                  <c:v>101427.98</c:v>
                </c:pt>
                <c:pt idx="6">
                  <c:v>92292.62999999999</c:v>
                </c:pt>
                <c:pt idx="7">
                  <c:v>135101.13</c:v>
                </c:pt>
                <c:pt idx="8">
                  <c:v>110549</c:v>
                </c:pt>
                <c:pt idx="9">
                  <c:v>179783.48</c:v>
                </c:pt>
                <c:pt idx="10">
                  <c:v>196032</c:v>
                </c:pt>
                <c:pt idx="11">
                  <c:v>205866.36000000002</c:v>
                </c:pt>
              </c:numCache>
            </c:numRef>
          </c:xVal>
          <c:yVal>
            <c:numRef>
              <c:f>'Yarn Plant - Actual'!$N$10:$N$21</c:f>
              <c:numCache>
                <c:formatCode>_(* #,##0_);_(* \(#,##0\);_(* "-"??_);_(@_)</c:formatCode>
                <c:ptCount val="12"/>
                <c:pt idx="0">
                  <c:v>221948</c:v>
                </c:pt>
                <c:pt idx="1">
                  <c:v>308574</c:v>
                </c:pt>
                <c:pt idx="2">
                  <c:v>366774</c:v>
                </c:pt>
                <c:pt idx="3">
                  <c:v>311486</c:v>
                </c:pt>
                <c:pt idx="4">
                  <c:v>476393</c:v>
                </c:pt>
                <c:pt idx="5">
                  <c:v>277137</c:v>
                </c:pt>
                <c:pt idx="6">
                  <c:v>241884</c:v>
                </c:pt>
                <c:pt idx="7">
                  <c:v>391183</c:v>
                </c:pt>
                <c:pt idx="8">
                  <c:v>324640</c:v>
                </c:pt>
                <c:pt idx="9">
                  <c:v>516280</c:v>
                </c:pt>
                <c:pt idx="10">
                  <c:v>493817</c:v>
                </c:pt>
                <c:pt idx="11">
                  <c:v>515538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F5B-4753-9CCE-B907FB2CA199}"/>
            </c:ext>
          </c:extLst>
        </c:ser>
        <c:ser>
          <c:idx val="2"/>
          <c:order val="2"/>
          <c:tx>
            <c:v>2024</c:v>
          </c:tx>
          <c:spPr>
            <a:ln w="25400" cap="rnd">
              <a:noFill/>
            </a:ln>
            <a:effectLst>
              <a:glow rad="139700">
                <a:schemeClr val="accent3">
                  <a:satMod val="175000"/>
                  <a:alpha val="14000"/>
                </a:schemeClr>
              </a:glow>
            </a:effectLst>
          </c:spPr>
          <c:marker>
            <c:symbol val="circle"/>
            <c:size val="3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glow rad="63500">
                  <a:schemeClr val="accent3">
                    <a:satMod val="175000"/>
                    <a:alpha val="25000"/>
                  </a:schemeClr>
                </a:glow>
              </a:effectLst>
            </c:spPr>
          </c:marker>
          <c:trendline>
            <c:spPr>
              <a:ln w="25400" cap="rnd">
                <a:solidFill>
                  <a:schemeClr val="accent3">
                    <a:alpha val="50000"/>
                  </a:schemeClr>
                </a:solidFill>
              </a:ln>
              <a:effectLst/>
            </c:spPr>
            <c:trendlineType val="linear"/>
            <c:dispRSqr val="0"/>
            <c:dispEq val="0"/>
          </c:trendline>
          <c:trendline>
            <c:spPr>
              <a:ln w="25400" cap="rnd">
                <a:solidFill>
                  <a:schemeClr val="accent3">
                    <a:alpha val="50000"/>
                  </a:schemeClr>
                </a:solidFill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7.7361539878988597E-2"/>
                  <c:y val="0.29993306248384677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l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'Yarn Plant - Actual'!$J$22:$J$33</c:f>
              <c:numCache>
                <c:formatCode>_(* #,##0_);_(* \(#,##0\);_(* "-"??_);_(@_)</c:formatCode>
                <c:ptCount val="12"/>
                <c:pt idx="0">
                  <c:v>159713.32</c:v>
                </c:pt>
                <c:pt idx="1">
                  <c:v>163091.29999999999</c:v>
                </c:pt>
                <c:pt idx="2">
                  <c:v>124917.24</c:v>
                </c:pt>
                <c:pt idx="3">
                  <c:v>112316.95999999999</c:v>
                </c:pt>
                <c:pt idx="4">
                  <c:v>194152.78000000003</c:v>
                </c:pt>
                <c:pt idx="5">
                  <c:v>173746.24</c:v>
                </c:pt>
                <c:pt idx="6">
                  <c:v>181361.83</c:v>
                </c:pt>
                <c:pt idx="7">
                  <c:v>172428.57</c:v>
                </c:pt>
                <c:pt idx="8">
                  <c:v>157489.94</c:v>
                </c:pt>
                <c:pt idx="9">
                  <c:v>56111.540000000008</c:v>
                </c:pt>
                <c:pt idx="10">
                  <c:v>36236</c:v>
                </c:pt>
                <c:pt idx="11">
                  <c:v>180088</c:v>
                </c:pt>
              </c:numCache>
            </c:numRef>
          </c:xVal>
          <c:yVal>
            <c:numRef>
              <c:f>'Yarn Plant - Actual'!$N$22:$N$33</c:f>
              <c:numCache>
                <c:formatCode>_(* #,##0_);_(* \(#,##0\);_(* "-"??_);_(@_)</c:formatCode>
                <c:ptCount val="12"/>
                <c:pt idx="0">
                  <c:v>427802</c:v>
                </c:pt>
                <c:pt idx="1">
                  <c:v>448286</c:v>
                </c:pt>
                <c:pt idx="2">
                  <c:v>330580</c:v>
                </c:pt>
                <c:pt idx="3">
                  <c:v>278411</c:v>
                </c:pt>
                <c:pt idx="4">
                  <c:v>496646</c:v>
                </c:pt>
                <c:pt idx="5">
                  <c:v>450881</c:v>
                </c:pt>
                <c:pt idx="6">
                  <c:v>488750</c:v>
                </c:pt>
                <c:pt idx="7">
                  <c:v>479195</c:v>
                </c:pt>
                <c:pt idx="8">
                  <c:v>391459.24699999997</c:v>
                </c:pt>
                <c:pt idx="9">
                  <c:v>214316.43079000001</c:v>
                </c:pt>
                <c:pt idx="10">
                  <c:v>128443.11473</c:v>
                </c:pt>
                <c:pt idx="11">
                  <c:v>428224.47825000103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F5B-4753-9CCE-B907FB2CA1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0298591"/>
        <c:axId val="430306495"/>
      </c:scatterChart>
      <c:valAx>
        <c:axId val="43029859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Production kg</a:t>
                </a:r>
              </a:p>
            </c:rich>
          </c:tx>
          <c:layout>
            <c:manualLayout>
              <c:xMode val="edge"/>
              <c:yMode val="edge"/>
              <c:x val="0.47715242567582705"/>
              <c:y val="0.8354005676117880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306495"/>
        <c:crosses val="autoZero"/>
        <c:crossBetween val="midCat"/>
      </c:valAx>
      <c:valAx>
        <c:axId val="4303064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l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Unit kWh</a:t>
                </a:r>
              </a:p>
            </c:rich>
          </c:tx>
          <c:layout>
            <c:manualLayout>
              <c:xMode val="edge"/>
              <c:yMode val="edge"/>
              <c:x val="1.0116337885685382E-2"/>
              <c:y val="0.3396449304426759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1" i="0" u="none" strike="noStrike" kern="1200" baseline="0">
                  <a:solidFill>
                    <a:schemeClr val="l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29859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24093835008105019"/>
          <c:y val="0.93252862158986172"/>
          <c:w val="0.52862268740797647"/>
          <c:h val="6.01608488778474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7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dk1">
        <a:lumMod val="75000"/>
        <a:lumOff val="25000"/>
      </a:schemeClr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1200" dirty="0"/>
              <a:t>Estimated</a:t>
            </a:r>
            <a:r>
              <a:rPr lang="en-US" sz="1200" baseline="0" dirty="0"/>
              <a:t> VS Actual Energy</a:t>
            </a:r>
            <a:endParaRPr lang="en-US" sz="1200" dirty="0"/>
          </a:p>
        </c:rich>
      </c:tx>
      <c:layout>
        <c:manualLayout>
          <c:xMode val="edge"/>
          <c:yMode val="edge"/>
          <c:x val="0.33520580515670834"/>
          <c:y val="7.044687168740226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9956914242705938E-2"/>
          <c:y val="0.16729766153636036"/>
          <c:w val="0.90050680050844989"/>
          <c:h val="0.46373068268623724"/>
        </c:manualLayout>
      </c:layout>
      <c:lineChart>
        <c:grouping val="standard"/>
        <c:varyColors val="0"/>
        <c:ser>
          <c:idx val="0"/>
          <c:order val="0"/>
          <c:tx>
            <c:strRef>
              <c:f>'ECOS Data'!$D$1</c:f>
              <c:strCache>
                <c:ptCount val="1"/>
                <c:pt idx="0">
                  <c:v>Actual Energy Consumtion (kWh)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numRef>
              <c:f>'ECOS Data'!$A$2:$A$38</c:f>
              <c:numCache>
                <c:formatCode>[$-409]mmm\-yy;@</c:formatCode>
                <c:ptCount val="36"/>
                <c:pt idx="0">
                  <c:v>44682</c:v>
                </c:pt>
                <c:pt idx="1">
                  <c:v>44713</c:v>
                </c:pt>
                <c:pt idx="2">
                  <c:v>44743</c:v>
                </c:pt>
                <c:pt idx="3">
                  <c:v>44774</c:v>
                </c:pt>
                <c:pt idx="4">
                  <c:v>44805</c:v>
                </c:pt>
                <c:pt idx="5">
                  <c:v>44835</c:v>
                </c:pt>
                <c:pt idx="6">
                  <c:v>44866</c:v>
                </c:pt>
                <c:pt idx="7">
                  <c:v>44896</c:v>
                </c:pt>
                <c:pt idx="8">
                  <c:v>44927</c:v>
                </c:pt>
                <c:pt idx="9">
                  <c:v>44958</c:v>
                </c:pt>
                <c:pt idx="10">
                  <c:v>44986</c:v>
                </c:pt>
                <c:pt idx="11">
                  <c:v>45017</c:v>
                </c:pt>
                <c:pt idx="12">
                  <c:v>45047</c:v>
                </c:pt>
                <c:pt idx="13">
                  <c:v>45078</c:v>
                </c:pt>
                <c:pt idx="14">
                  <c:v>45108</c:v>
                </c:pt>
                <c:pt idx="15">
                  <c:v>45139</c:v>
                </c:pt>
                <c:pt idx="16">
                  <c:v>45170</c:v>
                </c:pt>
                <c:pt idx="17">
                  <c:v>45200</c:v>
                </c:pt>
                <c:pt idx="18">
                  <c:v>45231</c:v>
                </c:pt>
                <c:pt idx="19">
                  <c:v>45261</c:v>
                </c:pt>
                <c:pt idx="20">
                  <c:v>45292</c:v>
                </c:pt>
                <c:pt idx="21">
                  <c:v>45323</c:v>
                </c:pt>
                <c:pt idx="22">
                  <c:v>45352</c:v>
                </c:pt>
                <c:pt idx="23">
                  <c:v>45383</c:v>
                </c:pt>
                <c:pt idx="24">
                  <c:v>45413</c:v>
                </c:pt>
                <c:pt idx="25">
                  <c:v>45444</c:v>
                </c:pt>
                <c:pt idx="26">
                  <c:v>45474</c:v>
                </c:pt>
                <c:pt idx="27">
                  <c:v>45505</c:v>
                </c:pt>
                <c:pt idx="28">
                  <c:v>45536</c:v>
                </c:pt>
                <c:pt idx="29">
                  <c:v>45566</c:v>
                </c:pt>
                <c:pt idx="30">
                  <c:v>45597</c:v>
                </c:pt>
                <c:pt idx="31">
                  <c:v>45627</c:v>
                </c:pt>
                <c:pt idx="32">
                  <c:v>45658</c:v>
                </c:pt>
                <c:pt idx="33">
                  <c:v>45689</c:v>
                </c:pt>
                <c:pt idx="34">
                  <c:v>45717</c:v>
                </c:pt>
                <c:pt idx="35">
                  <c:v>45748</c:v>
                </c:pt>
              </c:numCache>
              <c:extLst/>
            </c:numRef>
          </c:cat>
          <c:val>
            <c:numRef>
              <c:f>'ECOS Data'!$D$2:$D$38</c:f>
              <c:numCache>
                <c:formatCode>_(* #,##0_);_(* \(#,##0\);_(* "-"??_);_(@_)</c:formatCode>
                <c:ptCount val="36"/>
                <c:pt idx="0">
                  <c:v>667324</c:v>
                </c:pt>
                <c:pt idx="1">
                  <c:v>656394</c:v>
                </c:pt>
                <c:pt idx="2">
                  <c:v>454321</c:v>
                </c:pt>
                <c:pt idx="3">
                  <c:v>670444</c:v>
                </c:pt>
                <c:pt idx="4">
                  <c:v>305971</c:v>
                </c:pt>
                <c:pt idx="5">
                  <c:v>419390</c:v>
                </c:pt>
                <c:pt idx="6">
                  <c:v>473983</c:v>
                </c:pt>
                <c:pt idx="7">
                  <c:v>375293</c:v>
                </c:pt>
                <c:pt idx="8">
                  <c:v>274640</c:v>
                </c:pt>
                <c:pt idx="9">
                  <c:v>383229</c:v>
                </c:pt>
                <c:pt idx="10">
                  <c:v>451581</c:v>
                </c:pt>
                <c:pt idx="11">
                  <c:v>357754</c:v>
                </c:pt>
                <c:pt idx="12">
                  <c:v>523248</c:v>
                </c:pt>
                <c:pt idx="13">
                  <c:v>346995</c:v>
                </c:pt>
                <c:pt idx="14">
                  <c:v>327108</c:v>
                </c:pt>
                <c:pt idx="15">
                  <c:v>480216</c:v>
                </c:pt>
                <c:pt idx="16">
                  <c:v>412620</c:v>
                </c:pt>
                <c:pt idx="17">
                  <c:v>612685</c:v>
                </c:pt>
                <c:pt idx="18">
                  <c:v>587136</c:v>
                </c:pt>
                <c:pt idx="19">
                  <c:v>601751</c:v>
                </c:pt>
                <c:pt idx="20">
                  <c:v>492880.72934999922</c:v>
                </c:pt>
                <c:pt idx="21">
                  <c:v>513365.74059999996</c:v>
                </c:pt>
                <c:pt idx="22">
                  <c:v>419359.80687000009</c:v>
                </c:pt>
                <c:pt idx="23">
                  <c:v>301414.66938000004</c:v>
                </c:pt>
                <c:pt idx="24">
                  <c:v>562106</c:v>
                </c:pt>
                <c:pt idx="25">
                  <c:v>540339</c:v>
                </c:pt>
                <c:pt idx="26">
                  <c:v>581410</c:v>
                </c:pt>
                <c:pt idx="27">
                  <c:v>571629.55700000003</c:v>
                </c:pt>
                <c:pt idx="28">
                  <c:v>478018.24699999997</c:v>
                </c:pt>
                <c:pt idx="29">
                  <c:v>309015.43079000001</c:v>
                </c:pt>
                <c:pt idx="30">
                  <c:v>203443.11473</c:v>
                </c:pt>
                <c:pt idx="31">
                  <c:v>512224.47825000103</c:v>
                </c:pt>
                <c:pt idx="32">
                  <c:v>399107.17850000004</c:v>
                </c:pt>
                <c:pt idx="33">
                  <c:v>385014</c:v>
                </c:pt>
                <c:pt idx="34">
                  <c:v>434490</c:v>
                </c:pt>
                <c:pt idx="35">
                  <c:v>450294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DDE7-4BD4-81EF-BE75F0601BBC}"/>
            </c:ext>
          </c:extLst>
        </c:ser>
        <c:ser>
          <c:idx val="1"/>
          <c:order val="1"/>
          <c:tx>
            <c:strRef>
              <c:f>'ECOS Data'!$E$1</c:f>
              <c:strCache>
                <c:ptCount val="1"/>
                <c:pt idx="0">
                  <c:v>Expected Energy Consumption (kWh)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numRef>
              <c:f>'ECOS Data'!$A$2:$A$38</c:f>
              <c:numCache>
                <c:formatCode>[$-409]mmm\-yy;@</c:formatCode>
                <c:ptCount val="36"/>
                <c:pt idx="0">
                  <c:v>44682</c:v>
                </c:pt>
                <c:pt idx="1">
                  <c:v>44713</c:v>
                </c:pt>
                <c:pt idx="2">
                  <c:v>44743</c:v>
                </c:pt>
                <c:pt idx="3">
                  <c:v>44774</c:v>
                </c:pt>
                <c:pt idx="4">
                  <c:v>44805</c:v>
                </c:pt>
                <c:pt idx="5">
                  <c:v>44835</c:v>
                </c:pt>
                <c:pt idx="6">
                  <c:v>44866</c:v>
                </c:pt>
                <c:pt idx="7">
                  <c:v>44896</c:v>
                </c:pt>
                <c:pt idx="8">
                  <c:v>44927</c:v>
                </c:pt>
                <c:pt idx="9">
                  <c:v>44958</c:v>
                </c:pt>
                <c:pt idx="10">
                  <c:v>44986</c:v>
                </c:pt>
                <c:pt idx="11">
                  <c:v>45017</c:v>
                </c:pt>
                <c:pt idx="12">
                  <c:v>45047</c:v>
                </c:pt>
                <c:pt idx="13">
                  <c:v>45078</c:v>
                </c:pt>
                <c:pt idx="14">
                  <c:v>45108</c:v>
                </c:pt>
                <c:pt idx="15">
                  <c:v>45139</c:v>
                </c:pt>
                <c:pt idx="16">
                  <c:v>45170</c:v>
                </c:pt>
                <c:pt idx="17">
                  <c:v>45200</c:v>
                </c:pt>
                <c:pt idx="18">
                  <c:v>45231</c:v>
                </c:pt>
                <c:pt idx="19">
                  <c:v>45261</c:v>
                </c:pt>
                <c:pt idx="20">
                  <c:v>45292</c:v>
                </c:pt>
                <c:pt idx="21">
                  <c:v>45323</c:v>
                </c:pt>
                <c:pt idx="22">
                  <c:v>45352</c:v>
                </c:pt>
                <c:pt idx="23">
                  <c:v>45383</c:v>
                </c:pt>
                <c:pt idx="24">
                  <c:v>45413</c:v>
                </c:pt>
                <c:pt idx="25">
                  <c:v>45444</c:v>
                </c:pt>
                <c:pt idx="26">
                  <c:v>45474</c:v>
                </c:pt>
                <c:pt idx="27">
                  <c:v>45505</c:v>
                </c:pt>
                <c:pt idx="28">
                  <c:v>45536</c:v>
                </c:pt>
                <c:pt idx="29">
                  <c:v>45566</c:v>
                </c:pt>
                <c:pt idx="30">
                  <c:v>45597</c:v>
                </c:pt>
                <c:pt idx="31">
                  <c:v>45627</c:v>
                </c:pt>
                <c:pt idx="32">
                  <c:v>45658</c:v>
                </c:pt>
                <c:pt idx="33">
                  <c:v>45689</c:v>
                </c:pt>
                <c:pt idx="34">
                  <c:v>45717</c:v>
                </c:pt>
                <c:pt idx="35">
                  <c:v>45748</c:v>
                </c:pt>
              </c:numCache>
              <c:extLst/>
            </c:numRef>
          </c:cat>
          <c:val>
            <c:numRef>
              <c:f>'ECOS Data'!$E$2:$E$38</c:f>
              <c:numCache>
                <c:formatCode>_(* #,##0_);_(* \(#,##0\);_(* "-"??_);_(@_)</c:formatCode>
                <c:ptCount val="36"/>
                <c:pt idx="0" formatCode="_(* #,##0.00_);_(* \(#,##0.00\);_(* &quot;-&quot;??_);_(@_)">
                  <c:v>643942.24256557983</c:v>
                </c:pt>
                <c:pt idx="1">
                  <c:v>602680.06115150324</c:v>
                </c:pt>
                <c:pt idx="2">
                  <c:v>424556.383682605</c:v>
                </c:pt>
                <c:pt idx="3">
                  <c:v>729286.46340881044</c:v>
                </c:pt>
                <c:pt idx="4">
                  <c:v>321180.83502749947</c:v>
                </c:pt>
                <c:pt idx="5">
                  <c:v>361676.88158538629</c:v>
                </c:pt>
                <c:pt idx="6">
                  <c:v>471306.81907033443</c:v>
                </c:pt>
                <c:pt idx="7">
                  <c:v>361281.50987461116</c:v>
                </c:pt>
                <c:pt idx="8">
                  <c:v>310504.14638365409</c:v>
                </c:pt>
                <c:pt idx="9">
                  <c:v>414357.66070208902</c:v>
                </c:pt>
                <c:pt idx="10">
                  <c:v>460724.05820961826</c:v>
                </c:pt>
                <c:pt idx="11">
                  <c:v>349741.06050697353</c:v>
                </c:pt>
                <c:pt idx="12">
                  <c:v>530778.04678360093</c:v>
                </c:pt>
                <c:pt idx="13">
                  <c:v>376199.19339670811</c:v>
                </c:pt>
                <c:pt idx="14">
                  <c:v>372038.15437307319</c:v>
                </c:pt>
                <c:pt idx="15">
                  <c:v>451329.5908651792</c:v>
                </c:pt>
                <c:pt idx="16">
                  <c:v>403012.38324480032</c:v>
                </c:pt>
                <c:pt idx="17">
                  <c:v>575998.98502718331</c:v>
                </c:pt>
                <c:pt idx="18">
                  <c:v>591650.29408168106</c:v>
                </c:pt>
                <c:pt idx="19">
                  <c:v>629838.23005910916</c:v>
                </c:pt>
                <c:pt idx="20">
                  <c:v>536929.68707555253</c:v>
                </c:pt>
                <c:pt idx="21">
                  <c:v>531219.57286471978</c:v>
                </c:pt>
                <c:pt idx="22">
                  <c:v>443191.09272985504</c:v>
                </c:pt>
                <c:pt idx="23">
                  <c:v>413267.97329778952</c:v>
                </c:pt>
                <c:pt idx="24">
                  <c:v>629460.27326405176</c:v>
                </c:pt>
                <c:pt idx="25">
                  <c:v>543723.03896686668</c:v>
                </c:pt>
                <c:pt idx="26">
                  <c:v>564764.40431602043</c:v>
                </c:pt>
                <c:pt idx="27">
                  <c:v>563985.94240917813</c:v>
                </c:pt>
                <c:pt idx="28">
                  <c:v>505107.38868179556</c:v>
                </c:pt>
                <c:pt idx="29">
                  <c:v>265088.83937235409</c:v>
                </c:pt>
                <c:pt idx="30">
                  <c:v>233114.97664071707</c:v>
                </c:pt>
                <c:pt idx="31">
                  <c:v>635005.9842261445</c:v>
                </c:pt>
                <c:pt idx="32">
                  <c:v>413879.92857991718</c:v>
                </c:pt>
                <c:pt idx="33">
                  <c:v>396647.40404721035</c:v>
                </c:pt>
                <c:pt idx="34">
                  <c:v>354227.6933677448</c:v>
                </c:pt>
                <c:pt idx="35">
                  <c:v>447950.46728182706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DDE7-4BD4-81EF-BE75F0601B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81079936"/>
        <c:axId val="1481077536"/>
      </c:lineChart>
      <c:dateAx>
        <c:axId val="1481079936"/>
        <c:scaling>
          <c:orientation val="minMax"/>
        </c:scaling>
        <c:delete val="0"/>
        <c:axPos val="b"/>
        <c:numFmt formatCode="[$-409]mmm\-yy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1077536"/>
        <c:crosses val="autoZero"/>
        <c:auto val="1"/>
        <c:lblOffset val="100"/>
        <c:baseTimeUnit val="months"/>
      </c:dateAx>
      <c:valAx>
        <c:axId val="148107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1" i="0" u="none" strike="noStrike" kern="1200" cap="all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800" dirty="0"/>
                  <a:t>kWh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1" i="0" u="none" strike="noStrike" kern="1200" cap="all" baseline="0">
                  <a:solidFill>
                    <a:schemeClr val="lt1">
                      <a:lumMod val="8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1079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5"/>
          <c:y val="0.86851740642028075"/>
          <c:w val="0.9"/>
          <c:h val="0.105975002560801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5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3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7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2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  <a:round/>
      </a:ln>
    </cs:spPr>
    <cs:defRPr sz="900" kern="1200"/>
    <cs:bodyPr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48">
  <cs:axisTitle>
    <cs:lnRef idx="0"/>
    <cs:fillRef idx="0"/>
    <cs:effectRef idx="0"/>
    <cs:fontRef idx="minor">
      <a:schemeClr val="lt1">
        <a:lumMod val="7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</a:ln>
    </cs:spPr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45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3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7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2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  <a:round/>
      </a:ln>
    </cs:spPr>
    <cs:defRPr sz="900" kern="1200"/>
    <cs:bodyPr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F0B83-A702-C34F-9F33-42501F74EB38}" type="datetimeFigureOut">
              <a:rPr lang="es-ES" smtClean="0"/>
              <a:t>29/08/2025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30538" y="644525"/>
            <a:ext cx="3082925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2478088"/>
            <a:ext cx="7315200" cy="2028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FF99D-B852-5D49-AB4B-ACD98011709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2832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9299" y="919213"/>
            <a:ext cx="5726430" cy="5842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9300" y="2242035"/>
            <a:ext cx="7292340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6628" y="4229068"/>
            <a:ext cx="1868170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22899" y="4353160"/>
            <a:ext cx="1864995" cy="410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5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14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chart" Target="../charts/chart1.xml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jpeg"/><Relationship Id="rId5" Type="http://schemas.openxmlformats.org/officeDocument/2006/relationships/image" Target="../media/image5.png"/><Relationship Id="rId15" Type="http://schemas.openxmlformats.org/officeDocument/2006/relationships/chart" Target="../charts/chart2.xml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14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4.jpe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2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7.jpe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image" Target="../media/image26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5.emf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chart" Target="../charts/chart3.xml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chart" Target="../charts/chart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8.emf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chart" Target="../charts/chart5.xml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9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2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chart" Target="../charts/chart6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31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58" b="29058"/>
          <a:stretch/>
        </p:blipFill>
        <p:spPr>
          <a:xfrm>
            <a:off x="0" y="1052868"/>
            <a:ext cx="9144000" cy="304605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472353" cy="67082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35597" y="170239"/>
            <a:ext cx="936625" cy="504825"/>
            <a:chOff x="435597" y="426241"/>
            <a:chExt cx="936625" cy="504825"/>
          </a:xfrm>
        </p:grpSpPr>
        <p:sp>
          <p:nvSpPr>
            <p:cNvPr id="5" name="object 5"/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18092" y="1193235"/>
            <a:ext cx="8696520" cy="7431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z="2000" b="0" i="1" dirty="0">
                <a:solidFill>
                  <a:srgbClr val="FFFFFF"/>
                </a:solidFill>
              </a:rPr>
              <a:t>Success Story: </a:t>
            </a:r>
            <a:br>
              <a:rPr lang="en-US" sz="2750" dirty="0">
                <a:solidFill>
                  <a:srgbClr val="FFFFFF"/>
                </a:solidFill>
              </a:rPr>
            </a:br>
            <a:r>
              <a:rPr lang="en-US" sz="2750" dirty="0">
                <a:solidFill>
                  <a:srgbClr val="FFFFFF"/>
                </a:solidFill>
              </a:rPr>
              <a:t>Energy Management Systems @ Eco Spindles </a:t>
            </a:r>
            <a:endParaRPr lang="en-US" sz="2750" dirty="0"/>
          </a:p>
        </p:txBody>
      </p:sp>
      <p:sp>
        <p:nvSpPr>
          <p:cNvPr id="14" name="object 14"/>
          <p:cNvSpPr txBox="1"/>
          <p:nvPr/>
        </p:nvSpPr>
        <p:spPr>
          <a:xfrm>
            <a:off x="318092" y="2039469"/>
            <a:ext cx="34669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CC00"/>
                </a:solidFill>
                <a:latin typeface="Noto Sans"/>
                <a:cs typeface="Noto Sans"/>
              </a:rPr>
              <a:t>Colombo,</a:t>
            </a:r>
            <a:r>
              <a:rPr sz="1800" b="1" spc="-15" dirty="0">
                <a:solidFill>
                  <a:srgbClr val="FFCC00"/>
                </a:solidFill>
                <a:latin typeface="Noto Sans"/>
                <a:cs typeface="Noto Sans"/>
              </a:rPr>
              <a:t> </a:t>
            </a:r>
            <a:r>
              <a:rPr sz="1800" b="1" dirty="0">
                <a:solidFill>
                  <a:srgbClr val="FFCC00"/>
                </a:solidFill>
                <a:latin typeface="Noto Sans"/>
                <a:cs typeface="Noto Sans"/>
              </a:rPr>
              <a:t>2</a:t>
            </a:r>
            <a:r>
              <a:rPr lang="en-US" sz="1800" b="1" dirty="0">
                <a:solidFill>
                  <a:srgbClr val="FFCC00"/>
                </a:solidFill>
                <a:latin typeface="Noto Sans"/>
                <a:cs typeface="Noto Sans"/>
              </a:rPr>
              <a:t>9</a:t>
            </a:r>
            <a:r>
              <a:rPr sz="1800" b="1" spc="-15" dirty="0">
                <a:solidFill>
                  <a:srgbClr val="FFCC00"/>
                </a:solidFill>
                <a:latin typeface="Noto Sans"/>
                <a:cs typeface="Noto Sans"/>
              </a:rPr>
              <a:t> </a:t>
            </a:r>
            <a:r>
              <a:rPr lang="en-US" sz="1800" b="1" dirty="0">
                <a:solidFill>
                  <a:srgbClr val="FFCC00"/>
                </a:solidFill>
                <a:latin typeface="Noto Sans"/>
                <a:cs typeface="Noto Sans"/>
              </a:rPr>
              <a:t>August</a:t>
            </a:r>
            <a:r>
              <a:rPr sz="1800" b="1" spc="-15" dirty="0">
                <a:solidFill>
                  <a:srgbClr val="FFCC00"/>
                </a:solidFill>
                <a:latin typeface="Noto Sans"/>
                <a:cs typeface="Noto Sans"/>
              </a:rPr>
              <a:t> </a:t>
            </a:r>
            <a:r>
              <a:rPr sz="1800" b="1" spc="-20" dirty="0">
                <a:solidFill>
                  <a:srgbClr val="FFCC00"/>
                </a:solidFill>
                <a:latin typeface="Noto Sans"/>
                <a:cs typeface="Noto Sans"/>
              </a:rPr>
              <a:t>2025</a:t>
            </a:r>
            <a:endParaRPr sz="1800" dirty="0">
              <a:latin typeface="Noto Sans"/>
              <a:cs typeface="Noto Sans"/>
            </a:endParaRPr>
          </a:p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"/>
                <a:cs typeface="Noto Sans"/>
              </a:rPr>
              <a:t>Tharindu Bokanda	</a:t>
            </a:r>
          </a:p>
          <a:p>
            <a:pPr>
              <a:lnSpc>
                <a:spcPct val="100000"/>
              </a:lnSpc>
            </a:pPr>
            <a:r>
              <a:rPr lang="en-US" sz="1400" i="1" dirty="0">
                <a:solidFill>
                  <a:srgbClr val="FFFFFF"/>
                </a:solidFill>
                <a:latin typeface="Noto Sans"/>
                <a:cs typeface="Noto Sans"/>
              </a:rPr>
              <a:t>DGM – Yarn Operations</a:t>
            </a:r>
          </a:p>
          <a:p>
            <a:pPr>
              <a:lnSpc>
                <a:spcPct val="100000"/>
              </a:lnSpc>
            </a:pPr>
            <a:r>
              <a:rPr lang="en-US" sz="1400" i="1" dirty="0">
                <a:solidFill>
                  <a:srgbClr val="FFFFFF"/>
                </a:solidFill>
                <a:latin typeface="Noto Sans"/>
                <a:cs typeface="Noto Sans"/>
              </a:rPr>
              <a:t>Eco Spindles Pvt Ltd</a:t>
            </a:r>
          </a:p>
          <a:p>
            <a:pPr>
              <a:lnSpc>
                <a:spcPct val="100000"/>
              </a:lnSpc>
            </a:pPr>
            <a:endParaRPr lang="en-US" sz="1400" i="1" dirty="0">
              <a:solidFill>
                <a:srgbClr val="FFFFFF"/>
              </a:solidFill>
              <a:latin typeface="Noto Sans"/>
              <a:cs typeface="Noto Sans"/>
            </a:endParaRPr>
          </a:p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"/>
                <a:cs typeface="Noto Sans"/>
              </a:rPr>
              <a:t>Dhanoj Prabhasara Jayarathne</a:t>
            </a:r>
          </a:p>
          <a:p>
            <a:pPr>
              <a:lnSpc>
                <a:spcPct val="100000"/>
              </a:lnSpc>
            </a:pPr>
            <a:r>
              <a:rPr lang="en-US" sz="1400" i="1" dirty="0">
                <a:solidFill>
                  <a:srgbClr val="FFFFFF"/>
                </a:solidFill>
                <a:latin typeface="Noto Sans"/>
                <a:cs typeface="Noto Sans"/>
              </a:rPr>
              <a:t>Head of Engineering</a:t>
            </a:r>
          </a:p>
          <a:p>
            <a:pPr>
              <a:lnSpc>
                <a:spcPct val="100000"/>
              </a:lnSpc>
            </a:pPr>
            <a:r>
              <a:rPr lang="en-US" sz="1400" i="1" dirty="0">
                <a:solidFill>
                  <a:srgbClr val="FFFFFF"/>
                </a:solidFill>
                <a:latin typeface="Noto Sans"/>
                <a:cs typeface="Noto Sans"/>
              </a:rPr>
              <a:t>Eco Spindle Pvt Ltd</a:t>
            </a:r>
            <a:endParaRPr sz="1400" i="1" dirty="0">
              <a:latin typeface="Noto Sans"/>
              <a:cs typeface="Noto San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37349" y="2607743"/>
            <a:ext cx="5982070" cy="1439994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0070F036-97BA-99B8-A26E-99A27509A4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0" y="240184"/>
            <a:ext cx="2390106" cy="610611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DD119429-587B-7485-91E9-E2D36D8B67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13" y="192844"/>
            <a:ext cx="739170" cy="7493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D2B402-A2C3-802D-1BF2-730CF37A438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228600" y="4159962"/>
            <a:ext cx="1600200" cy="906780"/>
          </a:xfrm>
          <a:prstGeom prst="rect">
            <a:avLst/>
          </a:prstGeom>
        </p:spPr>
      </p:pic>
      <p:pic>
        <p:nvPicPr>
          <p:cNvPr id="10" name="Picture 9" descr="A close-up of a sign&#10;&#10;AI-generated content may be incorrect.">
            <a:extLst>
              <a:ext uri="{FF2B5EF4-FFF2-40B4-BE49-F238E27FC236}">
                <a16:creationId xmlns:a16="http://schemas.microsoft.com/office/drawing/2014/main" id="{A0730F86-C6D1-58D6-0D89-0882AD1FB98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225193"/>
            <a:ext cx="2911986" cy="8033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CD4551-7C45-93D9-4494-14D55E45E35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29000" y="4331424"/>
            <a:ext cx="1600200" cy="63741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23CD74F-48CC-5616-B38D-A1B5A0F9456C}"/>
              </a:ext>
            </a:extLst>
          </p:cNvPr>
          <p:cNvSpPr/>
          <p:nvPr/>
        </p:nvSpPr>
        <p:spPr>
          <a:xfrm>
            <a:off x="0" y="932133"/>
            <a:ext cx="9144000" cy="269668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>
              <a:solidFill>
                <a:srgbClr val="FB5F5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6CA24926-0FAB-356B-09C2-DAB60850F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8CDD1BA8-08EE-6D09-9909-C424C9585252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4DCA06C-32F3-C0B9-AF21-D01CF411A725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C1F9F5D2-253D-47B5-6173-22862AF4F12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DD3C03B5-8565-CF8C-AA76-F3EA4329C584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078750F5-3CF4-8BD9-A310-AD663C6EEEC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918F35F5-307C-033E-6EA7-869F527B18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4A6B0BF-DDB1-16D9-AA43-F27C97BD89B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C7687085-E189-4AE3-93A4-CE8FCB7C593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54FDE8-8665-E116-EE9C-6020E4D164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7320" y="4477049"/>
            <a:ext cx="1129359" cy="449861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200788" y="846110"/>
            <a:ext cx="4052445" cy="994172"/>
          </a:xfrm>
        </p:spPr>
        <p:txBody>
          <a:bodyPr vert="horz" wrap="square" lIns="68580" tIns="34290" rIns="68580" bIns="34290" rtlCol="0" anchor="ctr">
            <a:normAutofit/>
          </a:bodyPr>
          <a:lstStyle/>
          <a:p>
            <a:r>
              <a:rPr lang="en-US" sz="2000" dirty="0"/>
              <a:t>Eco Spindles Pvt Ltd …</a:t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E6A1C34-9FFE-6BB2-CB60-1D93D02E23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09594" y="1164630"/>
            <a:ext cx="4834406" cy="191784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0523325-5D7F-5B84-8032-26D03F801C41}"/>
              </a:ext>
            </a:extLst>
          </p:cNvPr>
          <p:cNvSpPr txBox="1"/>
          <p:nvPr/>
        </p:nvSpPr>
        <p:spPr>
          <a:xfrm>
            <a:off x="243367" y="2820499"/>
            <a:ext cx="5308846" cy="188159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>
              <a:spcBef>
                <a:spcPct val="20000"/>
              </a:spcBef>
              <a:defRPr sz="2000">
                <a:solidFill>
                  <a:srgbClr val="3A6434"/>
                </a:solidFill>
              </a:defRPr>
            </a:lvl1pPr>
          </a:lstStyle>
          <a:p>
            <a:r>
              <a:rPr lang="en-US" sz="1200" b="1" dirty="0">
                <a:solidFill>
                  <a:schemeClr val="tx1"/>
                </a:solidFill>
              </a:rPr>
              <a:t>Description of the business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en-US" sz="11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Largest PET recycler in Sri Lanka.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en-US" sz="11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Eco Spindles is the largest and only recycled yarn spinner and the largest monofilament manufacturer in Sri Lanka, providing high graded filament yarn to the apparel and textile manufacturing &amp; monofilaments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en-US" sz="11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We own an advanced technology which converts PET flakes directly to yarn and monofilaments to create a second life for plastic waste</a:t>
            </a:r>
          </a:p>
          <a:p>
            <a:endParaRPr lang="en-US" sz="15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7CA2BD2-0255-6A60-E9D4-2569A1CD7418}"/>
              </a:ext>
            </a:extLst>
          </p:cNvPr>
          <p:cNvSpPr txBox="1"/>
          <p:nvPr/>
        </p:nvSpPr>
        <p:spPr>
          <a:xfrm>
            <a:off x="5607372" y="3080693"/>
            <a:ext cx="3464783" cy="147351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>
              <a:spcBef>
                <a:spcPct val="20000"/>
              </a:spcBef>
              <a:defRPr sz="2000" b="1">
                <a:solidFill>
                  <a:srgbClr val="3A6434"/>
                </a:solidFill>
              </a:defRPr>
            </a:lvl1pPr>
          </a:lstStyle>
          <a:p>
            <a:r>
              <a:rPr lang="en-US" sz="1200" dirty="0">
                <a:solidFill>
                  <a:schemeClr val="tx1"/>
                </a:solidFill>
              </a:rPr>
              <a:t>Our Technology</a:t>
            </a:r>
          </a:p>
          <a:p>
            <a:r>
              <a:rPr lang="en-US" sz="1100" b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specialty of ECOS recycled yarn is that we produce with lowest carbon footprint, due to the unique direct “FLAKE to POY” technology, which circumvents polymerization process.</a:t>
            </a:r>
          </a:p>
          <a:p>
            <a:r>
              <a:rPr lang="en-US" sz="11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Impact to cost of production – 20 %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538726" y="1332807"/>
            <a:ext cx="2014088" cy="1634856"/>
            <a:chOff x="8475736" y="784484"/>
            <a:chExt cx="3306961" cy="2377974"/>
          </a:xfrm>
        </p:grpSpPr>
        <p:grpSp>
          <p:nvGrpSpPr>
            <p:cNvPr id="23" name="Group 22"/>
            <p:cNvGrpSpPr/>
            <p:nvPr/>
          </p:nvGrpSpPr>
          <p:grpSpPr>
            <a:xfrm>
              <a:off x="8475736" y="784484"/>
              <a:ext cx="3208874" cy="2377974"/>
              <a:chOff x="2637138" y="3518389"/>
              <a:chExt cx="4284044" cy="3189942"/>
            </a:xfrm>
          </p:grpSpPr>
          <p:sp>
            <p:nvSpPr>
              <p:cNvPr id="25" name="object 6"/>
              <p:cNvSpPr/>
              <p:nvPr/>
            </p:nvSpPr>
            <p:spPr>
              <a:xfrm>
                <a:off x="3274220" y="4832582"/>
                <a:ext cx="2876254" cy="353538"/>
              </a:xfrm>
              <a:custGeom>
                <a:avLst/>
                <a:gdLst/>
                <a:ahLst/>
                <a:cxnLst/>
                <a:rect l="l" t="t" r="r" b="b"/>
                <a:pathLst>
                  <a:path w="2194560" h="880745">
                    <a:moveTo>
                      <a:pt x="2047493" y="0"/>
                    </a:moveTo>
                    <a:lnTo>
                      <a:pt x="146811" y="0"/>
                    </a:lnTo>
                    <a:lnTo>
                      <a:pt x="100380" y="7476"/>
                    </a:lnTo>
                    <a:lnTo>
                      <a:pt x="60076" y="28297"/>
                    </a:lnTo>
                    <a:lnTo>
                      <a:pt x="28305" y="60048"/>
                    </a:lnTo>
                    <a:lnTo>
                      <a:pt x="7477" y="100315"/>
                    </a:lnTo>
                    <a:lnTo>
                      <a:pt x="0" y="146685"/>
                    </a:lnTo>
                    <a:lnTo>
                      <a:pt x="0" y="733678"/>
                    </a:lnTo>
                    <a:lnTo>
                      <a:pt x="7477" y="780048"/>
                    </a:lnTo>
                    <a:lnTo>
                      <a:pt x="28305" y="820315"/>
                    </a:lnTo>
                    <a:lnTo>
                      <a:pt x="60076" y="852066"/>
                    </a:lnTo>
                    <a:lnTo>
                      <a:pt x="100380" y="872887"/>
                    </a:lnTo>
                    <a:lnTo>
                      <a:pt x="146811" y="880363"/>
                    </a:lnTo>
                    <a:lnTo>
                      <a:pt x="2047493" y="880363"/>
                    </a:lnTo>
                    <a:lnTo>
                      <a:pt x="2093876" y="872887"/>
                    </a:lnTo>
                    <a:lnTo>
                      <a:pt x="2134175" y="852066"/>
                    </a:lnTo>
                    <a:lnTo>
                      <a:pt x="2165963" y="820315"/>
                    </a:lnTo>
                    <a:lnTo>
                      <a:pt x="2186816" y="780048"/>
                    </a:lnTo>
                    <a:lnTo>
                      <a:pt x="2194305" y="733678"/>
                    </a:lnTo>
                    <a:lnTo>
                      <a:pt x="2194305" y="146685"/>
                    </a:lnTo>
                    <a:lnTo>
                      <a:pt x="2186816" y="100315"/>
                    </a:lnTo>
                    <a:lnTo>
                      <a:pt x="2165963" y="60048"/>
                    </a:lnTo>
                    <a:lnTo>
                      <a:pt x="2134175" y="28297"/>
                    </a:lnTo>
                    <a:lnTo>
                      <a:pt x="2093876" y="7476"/>
                    </a:lnTo>
                    <a:lnTo>
                      <a:pt x="2047493" y="0"/>
                    </a:lnTo>
                    <a:close/>
                  </a:path>
                </a:pathLst>
              </a:custGeom>
              <a:solidFill>
                <a:srgbClr val="FFC000"/>
              </a:solidFill>
            </p:spPr>
            <p:txBody>
              <a:bodyPr wrap="square" lIns="0" tIns="0" rIns="0" bIns="0" rtlCol="0" anchor="b"/>
              <a:lstStyle/>
              <a:p>
                <a:pPr algn="ctr" defTabSz="685800" rtl="0">
                  <a:defRPr/>
                </a:pPr>
                <a:r>
                  <a:rPr lang="nb-NO" sz="1350" b="1" kern="1200" dirty="0">
                    <a:solidFill>
                      <a:srgbClr val="0F243E"/>
                    </a:solidFill>
                    <a:latin typeface="Century Gothic"/>
                    <a:ea typeface="+mn-ea"/>
                    <a:cs typeface="Century Gothic"/>
                  </a:rPr>
                  <a:t>B P P L </a:t>
                </a:r>
                <a:r>
                  <a:rPr lang="nb-NO" sz="1350" b="1" kern="1200" spc="-4" dirty="0">
                    <a:solidFill>
                      <a:srgbClr val="0F243E"/>
                    </a:solidFill>
                    <a:latin typeface="Century Gothic"/>
                    <a:ea typeface="+mn-ea"/>
                    <a:cs typeface="Century Gothic"/>
                  </a:rPr>
                  <a:t>Holdings</a:t>
                </a:r>
                <a:r>
                  <a:rPr lang="nb-NO" sz="1350" b="1" kern="1200" spc="-60" dirty="0">
                    <a:solidFill>
                      <a:srgbClr val="0F243E"/>
                    </a:solidFill>
                    <a:latin typeface="Century Gothic"/>
                    <a:ea typeface="+mn-ea"/>
                    <a:cs typeface="Century Gothic"/>
                  </a:rPr>
                  <a:t> PLC</a:t>
                </a:r>
                <a:r>
                  <a:rPr lang="nb-NO" sz="1350" b="1" kern="1200" dirty="0">
                    <a:solidFill>
                      <a:srgbClr val="0F243E"/>
                    </a:solidFill>
                    <a:latin typeface="Century Gothic"/>
                    <a:ea typeface="+mn-ea"/>
                    <a:cs typeface="Century Gothic"/>
                  </a:rPr>
                  <a:t> </a:t>
                </a:r>
              </a:p>
            </p:txBody>
          </p:sp>
          <p:sp>
            <p:nvSpPr>
              <p:cNvPr id="26" name="object 12"/>
              <p:cNvSpPr/>
              <p:nvPr/>
            </p:nvSpPr>
            <p:spPr>
              <a:xfrm>
                <a:off x="2637138" y="5539102"/>
                <a:ext cx="1508759" cy="880744"/>
              </a:xfrm>
              <a:custGeom>
                <a:avLst/>
                <a:gdLst/>
                <a:ahLst/>
                <a:cxnLst/>
                <a:rect l="l" t="t" r="r" b="b"/>
                <a:pathLst>
                  <a:path w="1508760" h="880745">
                    <a:moveTo>
                      <a:pt x="1361870" y="0"/>
                    </a:moveTo>
                    <a:lnTo>
                      <a:pt x="146747" y="0"/>
                    </a:lnTo>
                    <a:lnTo>
                      <a:pt x="100361" y="7476"/>
                    </a:lnTo>
                    <a:lnTo>
                      <a:pt x="60078" y="28297"/>
                    </a:lnTo>
                    <a:lnTo>
                      <a:pt x="28312" y="60048"/>
                    </a:lnTo>
                    <a:lnTo>
                      <a:pt x="7480" y="100315"/>
                    </a:lnTo>
                    <a:lnTo>
                      <a:pt x="0" y="146685"/>
                    </a:lnTo>
                    <a:lnTo>
                      <a:pt x="0" y="733679"/>
                    </a:lnTo>
                    <a:lnTo>
                      <a:pt x="7480" y="780058"/>
                    </a:lnTo>
                    <a:lnTo>
                      <a:pt x="28312" y="820338"/>
                    </a:lnTo>
                    <a:lnTo>
                      <a:pt x="60078" y="852102"/>
                    </a:lnTo>
                    <a:lnTo>
                      <a:pt x="100361" y="872933"/>
                    </a:lnTo>
                    <a:lnTo>
                      <a:pt x="146747" y="880414"/>
                    </a:lnTo>
                    <a:lnTo>
                      <a:pt x="1361870" y="880414"/>
                    </a:lnTo>
                    <a:lnTo>
                      <a:pt x="1408239" y="872933"/>
                    </a:lnTo>
                    <a:lnTo>
                      <a:pt x="1448506" y="852102"/>
                    </a:lnTo>
                    <a:lnTo>
                      <a:pt x="1480257" y="820338"/>
                    </a:lnTo>
                    <a:lnTo>
                      <a:pt x="1501078" y="780058"/>
                    </a:lnTo>
                    <a:lnTo>
                      <a:pt x="1508555" y="733679"/>
                    </a:lnTo>
                    <a:lnTo>
                      <a:pt x="1508555" y="146685"/>
                    </a:lnTo>
                    <a:lnTo>
                      <a:pt x="1501078" y="100315"/>
                    </a:lnTo>
                    <a:lnTo>
                      <a:pt x="1480257" y="60048"/>
                    </a:lnTo>
                    <a:lnTo>
                      <a:pt x="1448506" y="28297"/>
                    </a:lnTo>
                    <a:lnTo>
                      <a:pt x="1408239" y="7476"/>
                    </a:lnTo>
                    <a:lnTo>
                      <a:pt x="1361870" y="0"/>
                    </a:lnTo>
                    <a:close/>
                  </a:path>
                </a:pathLst>
              </a:custGeom>
              <a:solidFill>
                <a:srgbClr val="A6A6A6"/>
              </a:solidFill>
            </p:spPr>
            <p:txBody>
              <a:bodyPr wrap="square" lIns="0" tIns="0" rIns="0" bIns="0" rtlCol="0"/>
              <a:lstStyle/>
              <a:p>
                <a:pPr algn="l" defTabSz="685800" rtl="0">
                  <a:defRPr/>
                </a:pPr>
                <a:endParaRPr sz="135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object 21"/>
              <p:cNvSpPr/>
              <p:nvPr/>
            </p:nvSpPr>
            <p:spPr>
              <a:xfrm>
                <a:off x="5412424" y="5546724"/>
                <a:ext cx="1508758" cy="880744"/>
              </a:xfrm>
              <a:custGeom>
                <a:avLst/>
                <a:gdLst/>
                <a:ahLst/>
                <a:cxnLst/>
                <a:rect l="l" t="t" r="r" b="b"/>
                <a:pathLst>
                  <a:path w="1508760" h="880745">
                    <a:moveTo>
                      <a:pt x="1361821" y="0"/>
                    </a:moveTo>
                    <a:lnTo>
                      <a:pt x="146685" y="0"/>
                    </a:lnTo>
                    <a:lnTo>
                      <a:pt x="100315" y="7476"/>
                    </a:lnTo>
                    <a:lnTo>
                      <a:pt x="60048" y="28297"/>
                    </a:lnTo>
                    <a:lnTo>
                      <a:pt x="28297" y="60048"/>
                    </a:lnTo>
                    <a:lnTo>
                      <a:pt x="7476" y="100315"/>
                    </a:lnTo>
                    <a:lnTo>
                      <a:pt x="0" y="146685"/>
                    </a:lnTo>
                    <a:lnTo>
                      <a:pt x="0" y="733679"/>
                    </a:lnTo>
                    <a:lnTo>
                      <a:pt x="7476" y="780058"/>
                    </a:lnTo>
                    <a:lnTo>
                      <a:pt x="28297" y="820338"/>
                    </a:lnTo>
                    <a:lnTo>
                      <a:pt x="60048" y="852102"/>
                    </a:lnTo>
                    <a:lnTo>
                      <a:pt x="100315" y="872933"/>
                    </a:lnTo>
                    <a:lnTo>
                      <a:pt x="146685" y="880414"/>
                    </a:lnTo>
                    <a:lnTo>
                      <a:pt x="1361821" y="880414"/>
                    </a:lnTo>
                    <a:lnTo>
                      <a:pt x="1408190" y="872933"/>
                    </a:lnTo>
                    <a:lnTo>
                      <a:pt x="1448457" y="852102"/>
                    </a:lnTo>
                    <a:lnTo>
                      <a:pt x="1480208" y="820338"/>
                    </a:lnTo>
                    <a:lnTo>
                      <a:pt x="1501029" y="780058"/>
                    </a:lnTo>
                    <a:lnTo>
                      <a:pt x="1508505" y="733679"/>
                    </a:lnTo>
                    <a:lnTo>
                      <a:pt x="1508505" y="146685"/>
                    </a:lnTo>
                    <a:lnTo>
                      <a:pt x="1501029" y="100315"/>
                    </a:lnTo>
                    <a:lnTo>
                      <a:pt x="1480208" y="60048"/>
                    </a:lnTo>
                    <a:lnTo>
                      <a:pt x="1448457" y="28297"/>
                    </a:lnTo>
                    <a:lnTo>
                      <a:pt x="1408190" y="7476"/>
                    </a:lnTo>
                    <a:lnTo>
                      <a:pt x="1361821" y="0"/>
                    </a:lnTo>
                    <a:close/>
                  </a:path>
                </a:pathLst>
              </a:custGeom>
              <a:solidFill>
                <a:srgbClr val="A6A6A6"/>
              </a:solidFill>
            </p:spPr>
            <p:txBody>
              <a:bodyPr wrap="square" lIns="0" tIns="0" rIns="0" bIns="0" rtlCol="0"/>
              <a:lstStyle/>
              <a:p>
                <a:pPr algn="l" defTabSz="685800" rtl="0">
                  <a:defRPr/>
                </a:pPr>
                <a:endParaRPr sz="135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28" name="Picture 4" descr="G:\BPPL -Coporate\Creatives\BPPL Logo\BPPL logo.jpg.jpg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8850" y="3518389"/>
                <a:ext cx="1086994" cy="117989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Picture 6" descr="G:\Beira Brush\Creatives\Beira Brush logo\Beira Brush logo Final-01.png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60640" y="5350827"/>
                <a:ext cx="1357503" cy="13575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7" descr="G:\Eco Spindles\Creatives\Eco Spindles logo\ES Logo Edit - 11-04-2019-Final.png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2783" y="5771001"/>
                <a:ext cx="1048035" cy="4169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4" name="Rectangle 23"/>
            <p:cNvSpPr/>
            <p:nvPr/>
          </p:nvSpPr>
          <p:spPr>
            <a:xfrm>
              <a:off x="10437223" y="2150493"/>
              <a:ext cx="1345474" cy="919278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C8E13320-71D5-B334-F270-7EEFD4297C1E}"/>
              </a:ext>
            </a:extLst>
          </p:cNvPr>
          <p:cNvSpPr/>
          <p:nvPr/>
        </p:nvSpPr>
        <p:spPr>
          <a:xfrm>
            <a:off x="-1" y="840576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7F6A02-AA52-E784-C6A5-68CAE397C2B9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2981509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B8F8-278E-37DA-80F3-2D633C0B9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8529A083-6DC7-7F10-535E-7D9CFBF469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EE32F5-9516-7AAF-30EE-B93E8E11CFE3}"/>
              </a:ext>
            </a:extLst>
          </p:cNvPr>
          <p:cNvSpPr txBox="1"/>
          <p:nvPr/>
        </p:nvSpPr>
        <p:spPr>
          <a:xfrm>
            <a:off x="259420" y="974725"/>
            <a:ext cx="884776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en-US" sz="1600" b="1" dirty="0"/>
          </a:p>
          <a:p>
            <a:pPr lvl="1"/>
            <a:r>
              <a:rPr lang="en-US" sz="1600" b="1" dirty="0"/>
              <a:t>Objectives of the EnMS </a:t>
            </a:r>
          </a:p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en-US" sz="1200" b="1" u="sng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Improve Energy Efficiency</a:t>
            </a:r>
          </a:p>
          <a:p>
            <a:pPr lvl="1"/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Continuously improve processes to achieve a minimum of 4% increase in energy efficiency per year, measured against the established baseline (2023), through implementation of energy-saving projects and operational controls.</a:t>
            </a:r>
          </a:p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en-US" sz="1200" b="1" u="sng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Establish Energy Conservation Culture</a:t>
            </a:r>
          </a:p>
          <a:p>
            <a:pPr lvl="1"/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Foster a strong energy conservation culture across the organization by fully implementing ISO 50001:2018 Energy Management System (EnMS) and obtaining certification by Q4 2025.</a:t>
            </a:r>
          </a:p>
          <a:p>
            <a:pPr lvl="1"/>
            <a:r>
              <a:rPr lang="en-US" sz="1600" b="1" dirty="0"/>
              <a:t>Inputs and resources</a:t>
            </a:r>
          </a:p>
          <a:p>
            <a:pPr lvl="1"/>
            <a:endParaRPr lang="en-US" sz="1600" b="1" dirty="0"/>
          </a:p>
          <a:p>
            <a:pPr lvl="1"/>
            <a:endParaRPr lang="en-US" sz="1600" b="1" dirty="0"/>
          </a:p>
          <a:p>
            <a:pPr lvl="1"/>
            <a:r>
              <a:rPr lang="en-US" sz="1600" b="1" dirty="0"/>
              <a:t>Funding sources</a:t>
            </a:r>
          </a:p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en-US" sz="1200" dirty="0"/>
              <a:t>Organizations own fund (Reliable convincing tools)</a:t>
            </a:r>
          </a:p>
          <a:p>
            <a:pPr lvl="1"/>
            <a:r>
              <a:rPr lang="en-US" sz="1600" b="1" dirty="0"/>
              <a:t>Specific </a:t>
            </a:r>
            <a:r>
              <a:rPr lang="en-US" sz="1600" b="1" dirty="0" err="1"/>
              <a:t>EnMS</a:t>
            </a:r>
            <a:r>
              <a:rPr lang="en-US" sz="1600" b="1" dirty="0"/>
              <a:t> activities</a:t>
            </a:r>
          </a:p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Planning, Implementation &amp; Operation, Monitoring &amp; Measurements, Performance evaluation, Continuous Improvements</a:t>
            </a:r>
            <a:r>
              <a:rPr lang="en-US" sz="12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920C19CA-7F45-D680-F287-27B731E007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5EA5BED6-7F2E-AA02-21B0-4AE14506C647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33D9DC6C-FD0E-0AEF-9670-0272438E1E55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6BB8A17A-D353-0BBA-DAA1-783294AF60E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B17C3DE7-12F2-0613-8B2F-3E4F13AD0BBC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51DFE9A1-F5C5-B398-3BAA-AB36FE87AF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79B5D945-B5AF-628C-28EC-221AE17471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6A36AB-37A9-EBA5-0C91-0F2D1E766E1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F5B8AA95-D959-9049-13FD-2C70A89A9C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A5E34B08-47F6-B4A5-6C14-F3D9D75214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5599" y="912039"/>
            <a:ext cx="764160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spc="-10" dirty="0"/>
              <a:t>Energy management initiatives at Eco Spindles</a:t>
            </a:r>
            <a:endParaRPr sz="2000" spc="-1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6A0969-2166-4A82-881E-61C2D06993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7320" y="4477049"/>
            <a:ext cx="1129359" cy="449861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686513"/>
              </p:ext>
            </p:extLst>
          </p:nvPr>
        </p:nvGraphicFramePr>
        <p:xfrm>
          <a:off x="244009" y="2836377"/>
          <a:ext cx="865598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8180">
                  <a:extLst>
                    <a:ext uri="{9D8B030D-6E8A-4147-A177-3AD203B41FA5}">
                      <a16:colId xmlns:a16="http://schemas.microsoft.com/office/drawing/2014/main" val="341346512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1659706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Technical know-how (Analytical Tools)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Audit experiences 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6192680"/>
                  </a:ext>
                </a:extLst>
              </a:tr>
              <a:tr h="166847">
                <a:tc>
                  <a:txBody>
                    <a:bodyPr/>
                    <a:lstStyle/>
                    <a:p>
                      <a:pPr marL="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Devices and Instruments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Opportunity to identify ESOs through industrial energy experts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1430319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0975B52D-18D6-DC11-011C-C66771883486}"/>
              </a:ext>
            </a:extLst>
          </p:cNvPr>
          <p:cNvSpPr/>
          <p:nvPr/>
        </p:nvSpPr>
        <p:spPr>
          <a:xfrm>
            <a:off x="0" y="826680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A9315B-4A91-48B4-6CB6-169705FB57FC}"/>
              </a:ext>
            </a:extLst>
          </p:cNvPr>
          <p:cNvSpPr/>
          <p:nvPr/>
        </p:nvSpPr>
        <p:spPr>
          <a:xfrm>
            <a:off x="0" y="439192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2891234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996E5-E1F9-6947-A2AD-3119AF303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86DEE1BE-4E0A-CA6B-1141-602CA30D6A9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8AF689B8-BCEF-C162-E13F-29CDC69516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512A6577-3205-860F-9829-316228324EF5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DF7EC1EF-F9EE-28A5-06AE-E6868F02341A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C0E91972-E327-BB5D-153D-8C395DEABA9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6AE668F9-15C7-3566-47FD-1EA3D751FDBC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D39EE6BE-BD75-4502-216A-1E9EF0824A6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9B795671-69A2-719C-96BD-718F132B05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D230204-2D4C-CD82-A571-CD013EBBC50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DA689BDC-27EA-E6C8-934E-13FD4DD686A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402C667E-36A2-39E8-0150-C17F14BCAC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3803" y="931023"/>
            <a:ext cx="674608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spc="-10" dirty="0"/>
              <a:t>Energy management initiatives at Eco Spindles</a:t>
            </a:r>
            <a:endParaRPr sz="2000" spc="-1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FC0C42-7F72-50C4-43C9-86DBF65EA7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7320" y="4477049"/>
            <a:ext cx="1129359" cy="4498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16"/>
          <a:stretch>
            <a:fillRect/>
          </a:stretch>
        </p:blipFill>
        <p:spPr>
          <a:xfrm>
            <a:off x="6754880" y="3104677"/>
            <a:ext cx="2201391" cy="108465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1">
                <a:extLst>
                  <a:ext uri="{FF2B5EF4-FFF2-40B4-BE49-F238E27FC236}">
                    <a16:creationId xmlns:a16="http://schemas.microsoft.com/office/drawing/2014/main" id="{001D88A5-BBB2-4F55-88D3-FAB4D38E1654}"/>
                  </a:ext>
                </a:extLst>
              </p:cNvPr>
              <p:cNvSpPr txBox="1"/>
              <p:nvPr/>
            </p:nvSpPr>
            <p:spPr>
              <a:xfrm>
                <a:off x="303803" y="3403557"/>
                <a:ext cx="6401797" cy="7857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lIns="0" tIns="0" rIns="0" bIns="0" numCol="2" rtlCol="0" anchor="ctr">
                <a:noAutofit/>
              </a:bodyPr>
              <a:lstStyle/>
              <a:p>
                <a:pPr marL="0" marR="0" fontAlgn="base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i="1" kern="1200" smtClean="0"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Iskoola Pota" panose="020B0502040204020203" pitchFamily="34" charset="0"/>
                        </a:rPr>
                        <m:t>𝑘𝑊h</m:t>
                      </m:r>
                      <m:r>
                        <a:rPr lang="en-US" sz="1400" b="0" i="1" kern="1200" smtClean="0"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Iskoola Pota" panose="020B0502040204020203" pitchFamily="34" charset="0"/>
                        </a:rPr>
                        <m:t>(</m:t>
                      </m:r>
                      <m:r>
                        <a:rPr lang="en-US" sz="1400" b="0" i="1" kern="1200" smtClean="0"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Iskoola Pota" panose="020B0502040204020203" pitchFamily="34" charset="0"/>
                        </a:rPr>
                        <m:t>𝐸𝑐𝑜𝑠</m:t>
                      </m:r>
                      <m:r>
                        <a:rPr lang="en-US" sz="1400" b="0" i="1" kern="1200" smtClean="0"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Iskoola Pota" panose="020B0502040204020203" pitchFamily="34" charset="0"/>
                        </a:rPr>
                        <m:t>)=149,644.0522+3.1444 ∗</m:t>
                      </m:r>
                      <m:r>
                        <a:rPr lang="en-US" sz="1400" i="1" kern="1200"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Iskoola Pota" panose="020B0502040204020203" pitchFamily="34" charset="0"/>
                        </a:rPr>
                        <m:t>𝑆𝑝𝑖𝑛𝑛𝑖𝑛𝑔</m:t>
                      </m:r>
                      <m:r>
                        <a:rPr lang="en-US" sz="1400" i="1" kern="1200"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Iskoola Pota" panose="020B0502040204020203" pitchFamily="34" charset="0"/>
                        </a:rPr>
                        <m:t> </m:t>
                      </m:r>
                      <m:d>
                        <m:dPr>
                          <m:ctrlPr>
                            <a:rPr lang="en-US" sz="1400" i="1" kern="1200">
                              <a:solidFill>
                                <a:srgbClr val="000000"/>
                              </a:solidFill>
                              <a:effectLst>
                                <a:outerShdw blurRad="38100" dist="19050" dir="2700000" algn="tl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Iskoola Pota" panose="020B0502040204020203" pitchFamily="34" charset="0"/>
                            </a:rPr>
                          </m:ctrlPr>
                        </m:dPr>
                        <m:e>
                          <m:r>
                            <a:rPr lang="en-US" sz="1400" i="1" kern="1200">
                              <a:solidFill>
                                <a:srgbClr val="000000"/>
                              </a:solidFill>
                              <a:effectLst>
                                <a:outerShdw blurRad="38100" dist="19050" dir="2700000" algn="tl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Iskoola Pota" panose="020B0502040204020203" pitchFamily="34" charset="0"/>
                            </a:rPr>
                            <m:t>𝑘𝑔</m:t>
                          </m:r>
                        </m:e>
                      </m:d>
                      <m:r>
                        <a:rPr lang="en-US" sz="1400" i="1" kern="1200"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Iskoola Pota" panose="020B0502040204020203" pitchFamily="34" charset="0"/>
                        </a:rPr>
                        <m:t>+1.4579 ∗</m:t>
                      </m:r>
                      <m:r>
                        <a:rPr lang="en-US" sz="1400" i="1" kern="1200"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Iskoola Pota" panose="020B0502040204020203" pitchFamily="34" charset="0"/>
                        </a:rPr>
                        <m:t>𝑇𝑒𝑥𝑡𝑢𝑟𝑖𝑧𝑖𝑛𝑔</m:t>
                      </m:r>
                      <m:r>
                        <a:rPr lang="en-US" sz="1400" i="1" kern="1200"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Iskoola Pota" panose="020B0502040204020203" pitchFamily="34" charset="0"/>
                        </a:rPr>
                        <m:t> (</m:t>
                      </m:r>
                      <m:r>
                        <a:rPr lang="en-US" sz="1400" i="1" kern="1200"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Iskoola Pota" panose="020B0502040204020203" pitchFamily="34" charset="0"/>
                        </a:rPr>
                        <m:t>𝑘𝑔</m:t>
                      </m:r>
                      <m:r>
                        <a:rPr lang="en-US" sz="1400" i="1" kern="1200">
                          <a:solidFill>
                            <a:srgbClr val="000000"/>
                          </a:solidFill>
                          <a:effectLst>
                            <a:outerShdw blurRad="38100" dist="19050" dir="2700000" algn="tl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Iskoola Pota" panose="020B0502040204020203" pitchFamily="34" charset="0"/>
                        </a:rPr>
                        <m:t>) </m:t>
                      </m:r>
                    </m:oMath>
                  </m:oMathPara>
                </a14:m>
                <a:endParaRPr lang="en-U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3" name="TextBox 1">
                <a:extLst>
                  <a:ext uri="{FF2B5EF4-FFF2-40B4-BE49-F238E27FC236}">
                    <a16:creationId xmlns:a16="http://schemas.microsoft.com/office/drawing/2014/main" id="{001D88A5-BBB2-4F55-88D3-FAB4D38E1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803" y="3403557"/>
                <a:ext cx="6401797" cy="785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4307596"/>
              </p:ext>
            </p:extLst>
          </p:nvPr>
        </p:nvGraphicFramePr>
        <p:xfrm>
          <a:off x="3048000" y="1337091"/>
          <a:ext cx="3657600" cy="1967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94"/>
          <a:stretch/>
        </p:blipFill>
        <p:spPr>
          <a:xfrm>
            <a:off x="6823068" y="986676"/>
            <a:ext cx="1717614" cy="1967385"/>
          </a:xfrm>
          <a:prstGeom prst="rect">
            <a:avLst/>
          </a:prstGeom>
        </p:spPr>
      </p:pic>
      <p:graphicFrame>
        <p:nvGraphicFramePr>
          <p:cNvPr id="28" name="Chart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8483249"/>
              </p:ext>
            </p:extLst>
          </p:nvPr>
        </p:nvGraphicFramePr>
        <p:xfrm>
          <a:off x="303803" y="1340960"/>
          <a:ext cx="2667000" cy="1967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4E80D1CD-5B54-2DB5-6213-931F0AF3F49F}"/>
              </a:ext>
            </a:extLst>
          </p:cNvPr>
          <p:cNvSpPr/>
          <p:nvPr/>
        </p:nvSpPr>
        <p:spPr>
          <a:xfrm>
            <a:off x="-1" y="832241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0E239D-A2B0-0AFC-A746-4DE936E5FBAC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1271555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B8F8-278E-37DA-80F3-2D633C0B9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8529A083-6DC7-7F10-535E-7D9CFBF469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14609" y="394826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920C19CA-7F45-D680-F287-27B731E007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5EA5BED6-7F2E-AA02-21B0-4AE14506C647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33D9DC6C-FD0E-0AEF-9670-0272438E1E55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6BB8A17A-D353-0BBA-DAA1-783294AF60E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B17C3DE7-12F2-0613-8B2F-3E4F13AD0BBC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51DFE9A1-F5C5-B398-3BAA-AB36FE87AF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79B5D945-B5AF-628C-28EC-221AE17471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6A36AB-37A9-EBA5-0C91-0F2D1E766E1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F5B8AA95-D959-9049-13FD-2C70A89A9C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A5E34B08-47F6-B4A5-6C14-F3D9D75214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2301" y="1003543"/>
            <a:ext cx="7620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spc="-10" dirty="0"/>
              <a:t>Energy management initiatives at Eco Spindles</a:t>
            </a:r>
            <a:endParaRPr sz="2000" spc="-1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6A0969-2166-4A82-881E-61C2D06993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7320" y="4477049"/>
            <a:ext cx="1129359" cy="449861"/>
          </a:xfrm>
          <a:prstGeom prst="rect">
            <a:avLst/>
          </a:prstGeom>
        </p:spPr>
      </p:pic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89283"/>
              </p:ext>
            </p:extLst>
          </p:nvPr>
        </p:nvGraphicFramePr>
        <p:xfrm>
          <a:off x="442301" y="1417662"/>
          <a:ext cx="4651082" cy="2643558"/>
        </p:xfrm>
        <a:graphic>
          <a:graphicData uri="http://schemas.openxmlformats.org/drawingml/2006/table">
            <a:tbl>
              <a:tblPr/>
              <a:tblGrid>
                <a:gridCol w="3758784">
                  <a:extLst>
                    <a:ext uri="{9D8B030D-6E8A-4147-A177-3AD203B41FA5}">
                      <a16:colId xmlns:a16="http://schemas.microsoft.com/office/drawing/2014/main" val="3366095343"/>
                    </a:ext>
                  </a:extLst>
                </a:gridCol>
                <a:gridCol w="892298">
                  <a:extLst>
                    <a:ext uri="{9D8B030D-6E8A-4147-A177-3AD203B41FA5}">
                      <a16:colId xmlns:a16="http://schemas.microsoft.com/office/drawing/2014/main" val="3249080128"/>
                    </a:ext>
                  </a:extLst>
                </a:gridCol>
              </a:tblGrid>
              <a:tr h="35580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Savings with No Investment (p.a.)</a:t>
                      </a:r>
                    </a:p>
                  </a:txBody>
                  <a:tcPr marL="9191" marR="9191" marT="91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kWh</a:t>
                      </a:r>
                    </a:p>
                  </a:txBody>
                  <a:tcPr marL="9191" marR="9191" marT="91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6539439"/>
                  </a:ext>
                </a:extLst>
              </a:tr>
              <a:tr h="35852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Start-up time reduction</a:t>
                      </a:r>
                    </a:p>
                  </a:txBody>
                  <a:tcPr marL="9191" marR="9191" marT="919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68,760</a:t>
                      </a:r>
                    </a:p>
                  </a:txBody>
                  <a:tcPr marL="9191" marR="9191" marT="919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810926"/>
                  </a:ext>
                </a:extLst>
              </a:tr>
              <a:tr h="35852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Keep continuous operation</a:t>
                      </a:r>
                    </a:p>
                  </a:txBody>
                  <a:tcPr marL="9191" marR="9191" marT="919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162,504</a:t>
                      </a:r>
                    </a:p>
                  </a:txBody>
                  <a:tcPr marL="9191" marR="9191" marT="919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400023"/>
                  </a:ext>
                </a:extLst>
              </a:tr>
              <a:tr h="35852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Max utilization of Pyrolysis oven</a:t>
                      </a:r>
                    </a:p>
                  </a:txBody>
                  <a:tcPr marL="9191" marR="9191" marT="919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10,944</a:t>
                      </a:r>
                    </a:p>
                  </a:txBody>
                  <a:tcPr marL="9191" marR="9191" marT="919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409255"/>
                  </a:ext>
                </a:extLst>
              </a:tr>
              <a:tr h="35852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Keep close non using air jets</a:t>
                      </a:r>
                    </a:p>
                  </a:txBody>
                  <a:tcPr marL="9191" marR="9191" marT="919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6,276</a:t>
                      </a:r>
                    </a:p>
                  </a:txBody>
                  <a:tcPr marL="9191" marR="9191" marT="919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889923"/>
                  </a:ext>
                </a:extLst>
              </a:tr>
              <a:tr h="35852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Decrease pressure set values</a:t>
                      </a:r>
                    </a:p>
                  </a:txBody>
                  <a:tcPr marL="9191" marR="9191" marT="919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382,644</a:t>
                      </a:r>
                    </a:p>
                  </a:txBody>
                  <a:tcPr marL="9191" marR="9191" marT="919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43738"/>
                  </a:ext>
                </a:extLst>
              </a:tr>
              <a:tr h="4951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Compressor running plan according to Calculated demand</a:t>
                      </a:r>
                    </a:p>
                  </a:txBody>
                  <a:tcPr marL="9191" marR="9191" marT="919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76,524</a:t>
                      </a:r>
                    </a:p>
                  </a:txBody>
                  <a:tcPr marL="9191" marR="9191" marT="919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8509879"/>
                  </a:ext>
                </a:extLst>
              </a:tr>
            </a:tbl>
          </a:graphicData>
        </a:graphic>
      </p:graphicFrame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1"/>
          <a:srcRect l="29854" t="29197" r="30188" b="24017"/>
          <a:stretch/>
        </p:blipFill>
        <p:spPr>
          <a:xfrm>
            <a:off x="5460103" y="1405226"/>
            <a:ext cx="2033793" cy="107526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2"/>
          <a:srcRect l="8346" t="25785" r="69543" b="17562"/>
          <a:stretch/>
        </p:blipFill>
        <p:spPr>
          <a:xfrm>
            <a:off x="7218784" y="2530043"/>
            <a:ext cx="1583970" cy="167972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8" t="10049" r="19483" b="7090"/>
          <a:stretch/>
        </p:blipFill>
        <p:spPr>
          <a:xfrm>
            <a:off x="5409517" y="2683099"/>
            <a:ext cx="1493132" cy="14491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5A16877-A263-0940-34AA-2893B62646EA}"/>
              </a:ext>
            </a:extLst>
          </p:cNvPr>
          <p:cNvSpPr/>
          <p:nvPr/>
        </p:nvSpPr>
        <p:spPr>
          <a:xfrm>
            <a:off x="0" y="965566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ACF381-F46D-3ADB-C75E-9B837D41B226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1308464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B8F8-278E-37DA-80F3-2D633C0B9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8529A083-6DC7-7F10-535E-7D9CFBF469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920C19CA-7F45-D680-F287-27B731E007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5EA5BED6-7F2E-AA02-21B0-4AE14506C647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33D9DC6C-FD0E-0AEF-9670-0272438E1E55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6BB8A17A-D353-0BBA-DAA1-783294AF60E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B17C3DE7-12F2-0613-8B2F-3E4F13AD0BBC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51DFE9A1-F5C5-B398-3BAA-AB36FE87AF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79B5D945-B5AF-628C-28EC-221AE17471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6A36AB-37A9-EBA5-0C91-0F2D1E766E1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F5B8AA95-D959-9049-13FD-2C70A89A9C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A5E34B08-47F6-B4A5-6C14-F3D9D75214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6029" y="876222"/>
            <a:ext cx="7620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spc="-10" dirty="0"/>
              <a:t>Energy management initiatives at Eco Spindles</a:t>
            </a:r>
            <a:endParaRPr sz="2000" spc="-1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6A0969-2166-4A82-881E-61C2D06993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7320" y="4477049"/>
            <a:ext cx="1129359" cy="44986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48447" y="2193603"/>
            <a:ext cx="2077853" cy="105781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45746" y="3124634"/>
            <a:ext cx="1701020" cy="1065042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19413"/>
              </p:ext>
            </p:extLst>
          </p:nvPr>
        </p:nvGraphicFramePr>
        <p:xfrm>
          <a:off x="346029" y="1412957"/>
          <a:ext cx="5665304" cy="2758280"/>
        </p:xfrm>
        <a:graphic>
          <a:graphicData uri="http://schemas.openxmlformats.org/drawingml/2006/table">
            <a:tbl>
              <a:tblPr/>
              <a:tblGrid>
                <a:gridCol w="3017353">
                  <a:extLst>
                    <a:ext uri="{9D8B030D-6E8A-4147-A177-3AD203B41FA5}">
                      <a16:colId xmlns:a16="http://schemas.microsoft.com/office/drawing/2014/main" val="4200250557"/>
                    </a:ext>
                  </a:extLst>
                </a:gridCol>
                <a:gridCol w="783348">
                  <a:extLst>
                    <a:ext uri="{9D8B030D-6E8A-4147-A177-3AD203B41FA5}">
                      <a16:colId xmlns:a16="http://schemas.microsoft.com/office/drawing/2014/main" val="1396692833"/>
                    </a:ext>
                  </a:extLst>
                </a:gridCol>
                <a:gridCol w="1154278">
                  <a:extLst>
                    <a:ext uri="{9D8B030D-6E8A-4147-A177-3AD203B41FA5}">
                      <a16:colId xmlns:a16="http://schemas.microsoft.com/office/drawing/2014/main" val="427141143"/>
                    </a:ext>
                  </a:extLst>
                </a:gridCol>
                <a:gridCol w="710325">
                  <a:extLst>
                    <a:ext uri="{9D8B030D-6E8A-4147-A177-3AD203B41FA5}">
                      <a16:colId xmlns:a16="http://schemas.microsoft.com/office/drawing/2014/main" val="4279775113"/>
                    </a:ext>
                  </a:extLst>
                </a:gridCol>
              </a:tblGrid>
              <a:tr h="189977">
                <a:tc gridSpan="4">
                  <a:txBody>
                    <a:bodyPr/>
                    <a:lstStyle/>
                    <a:p>
                      <a:pPr marL="0" algn="l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Savings with Investments (p.a.)</a:t>
                      </a:r>
                    </a:p>
                  </a:txBody>
                  <a:tcPr marL="9191" marR="9191" marT="9191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91" marR="9191" marT="9191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06897"/>
                  </a:ext>
                </a:extLst>
              </a:tr>
              <a:tr h="28851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Description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Investment (LKR)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Electrical Saving /Annual (kWh)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ROI (Years)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825161"/>
                  </a:ext>
                </a:extLst>
              </a:tr>
              <a:tr h="2185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Chiller utilization for UPS room Ventilation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1,467,527 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44,412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1.12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723246"/>
                  </a:ext>
                </a:extLst>
              </a:tr>
              <a:tr h="2185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Separate pressure connections (High &amp; Low)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2,201,936 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58,776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1.27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478985"/>
                  </a:ext>
                </a:extLst>
              </a:tr>
              <a:tr h="2185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Compressor manager device for control compressors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1,693,224 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57,396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1.0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1051439"/>
                  </a:ext>
                </a:extLst>
              </a:tr>
              <a:tr h="2185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Float valve instead of time auto drains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 1,908,006 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59,340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1.09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5288"/>
                  </a:ext>
                </a:extLst>
              </a:tr>
              <a:tr h="2185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Ventilation Compressor room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3,007,640 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53,940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1.89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826587"/>
                  </a:ext>
                </a:extLst>
              </a:tr>
              <a:tr h="2185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Convert another fix compressor in to VFD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2,505,972 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76,524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1.11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704812"/>
                  </a:ext>
                </a:extLst>
              </a:tr>
              <a:tr h="2185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Compressed air renting to Recycling from Yarn plant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2,839,000 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56,976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1.39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5828637"/>
                  </a:ext>
                </a:extLst>
              </a:tr>
              <a:tr h="21857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High efficient compressor buy back plan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19,349,200 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305,076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2.15</a:t>
                      </a:r>
                    </a:p>
                  </a:txBody>
                  <a:tcPr marL="5996" marR="5996" marT="5996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394113"/>
                  </a:ext>
                </a:extLst>
              </a:tr>
            </a:tbl>
          </a:graphicData>
        </a:graphic>
      </p:graphicFrame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1" t="26446" r="21252" b="45969"/>
          <a:stretch/>
        </p:blipFill>
        <p:spPr>
          <a:xfrm>
            <a:off x="7032510" y="992133"/>
            <a:ext cx="1867037" cy="14002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F47B52D-7A3D-24FA-FACC-B042C691B814}"/>
              </a:ext>
            </a:extLst>
          </p:cNvPr>
          <p:cNvSpPr/>
          <p:nvPr/>
        </p:nvSpPr>
        <p:spPr>
          <a:xfrm>
            <a:off x="0" y="847190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689B02-F848-D309-4757-674A06100363}"/>
              </a:ext>
            </a:extLst>
          </p:cNvPr>
          <p:cNvSpPr/>
          <p:nvPr/>
        </p:nvSpPr>
        <p:spPr>
          <a:xfrm>
            <a:off x="0" y="4327525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528978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421A0-8A13-1090-019C-2A1D27F36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8D3F9009-5FC9-7377-734C-17D5D6146B7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01F8C645-0894-4B0B-1E62-BF4F459EE7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399ADFE1-9D7D-5432-F027-E88758B7BE00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AC7C1F20-A439-1729-058D-44A742DCE653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E1016145-92FF-9C68-E536-13A9093405C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834A6F66-B82E-7349-B63B-3C4F0EB305EF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07D6D41D-B85F-5DEC-4EEE-C46C54444E7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A225699F-C999-6F9C-2853-E1617E4904E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F5A150-5660-1666-0DB1-5B618413241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CEA4E1FE-E93F-E0AE-9E2F-41D59A78DF1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FE8F3B25-7C6B-7523-539E-903F1D26D3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2049" y="958924"/>
            <a:ext cx="73914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spc="-10" dirty="0"/>
              <a:t>Intended and un-intended results of EnMS activities</a:t>
            </a:r>
            <a:endParaRPr sz="2000" spc="-1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A663BD-EC21-7653-8CAF-A5952A770C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7320" y="4477049"/>
            <a:ext cx="1129359" cy="449861"/>
          </a:xfrm>
          <a:prstGeom prst="rect">
            <a:avLst/>
          </a:prstGeom>
        </p:spPr>
      </p:pic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7200054"/>
              </p:ext>
            </p:extLst>
          </p:nvPr>
        </p:nvGraphicFramePr>
        <p:xfrm>
          <a:off x="4208877" y="1332471"/>
          <a:ext cx="4823994" cy="2928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3" name="Rectangle 2"/>
          <p:cNvSpPr/>
          <p:nvPr/>
        </p:nvSpPr>
        <p:spPr>
          <a:xfrm>
            <a:off x="332498" y="1300139"/>
            <a:ext cx="3828024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Intended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Achieving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SBTi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requested by the brands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Improved Energy Performance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Cost Savings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Environmental Benefits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Process Optimization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Reputation &amp; Market Advantage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Employee Engagement &amp; Team building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n-US" sz="1400" b="1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Un-Intended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Reduce Operational Risks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Improvement in operational Safety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Reduce equipment Stress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02CADC-DA8A-587B-34F2-C8BE096BB3CA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91A07A-3DB8-AB7B-9FD8-DB525980524C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2569307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20B60-6623-08B9-B86D-FAB29E618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7DA8AEF7-F6FD-74B3-05CA-232F4BAE8EB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71D5F297-F4B1-C50F-202C-4ACE3F35D1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36BD1DFE-2E8B-7EB0-659D-0E46CEE3803C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F2F5AAF-F242-7F9C-450E-F8D338206FD7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A6F1BA5A-6CA6-8367-6EEA-708AC9A24A4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BF83E464-3CA7-63FF-C0A3-F770A62E8CAA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8409F928-1CE9-7607-F00F-288229D83EB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11A33230-2F62-446C-EB82-0DE67DA4C4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689F876-0F7D-26A3-50E7-45F87D9F8D0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F1D7D7BD-043C-4FE7-1CAF-1629F2ACF43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20" name="object 3">
            <a:extLst>
              <a:ext uri="{FF2B5EF4-FFF2-40B4-BE49-F238E27FC236}">
                <a16:creationId xmlns:a16="http://schemas.microsoft.com/office/drawing/2014/main" id="{6DAC2C81-31B5-BC90-8EFF-16F20E5802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8039" y="846007"/>
            <a:ext cx="7108201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spc="-10" dirty="0"/>
              <a:t>Intended and un-intended results of EnMS activities</a:t>
            </a:r>
            <a:endParaRPr sz="2000" spc="-1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070944-6F13-8C8A-9C56-79BEF1CC96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7320" y="4477049"/>
            <a:ext cx="1129359" cy="44986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3000" y="1216643"/>
            <a:ext cx="3957636" cy="3060328"/>
          </a:xfrm>
          <a:prstGeom prst="rect">
            <a:avLst/>
          </a:prstGeom>
        </p:spPr>
      </p:pic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C9B385FA-68E2-FB1A-411D-48B9122343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8537199"/>
              </p:ext>
            </p:extLst>
          </p:nvPr>
        </p:nvGraphicFramePr>
        <p:xfrm>
          <a:off x="248346" y="1208733"/>
          <a:ext cx="4291726" cy="2243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242415"/>
              </p:ext>
            </p:extLst>
          </p:nvPr>
        </p:nvGraphicFramePr>
        <p:xfrm>
          <a:off x="248346" y="3469861"/>
          <a:ext cx="4285554" cy="7929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8112">
                  <a:extLst>
                    <a:ext uri="{9D8B030D-6E8A-4147-A177-3AD203B41FA5}">
                      <a16:colId xmlns:a16="http://schemas.microsoft.com/office/drawing/2014/main" val="1889194417"/>
                    </a:ext>
                  </a:extLst>
                </a:gridCol>
                <a:gridCol w="1015651">
                  <a:extLst>
                    <a:ext uri="{9D8B030D-6E8A-4147-A177-3AD203B41FA5}">
                      <a16:colId xmlns:a16="http://schemas.microsoft.com/office/drawing/2014/main" val="512399926"/>
                    </a:ext>
                  </a:extLst>
                </a:gridCol>
                <a:gridCol w="891791">
                  <a:extLst>
                    <a:ext uri="{9D8B030D-6E8A-4147-A177-3AD203B41FA5}">
                      <a16:colId xmlns:a16="http://schemas.microsoft.com/office/drawing/2014/main" val="1880976362"/>
                    </a:ext>
                  </a:extLst>
                </a:gridCol>
              </a:tblGrid>
              <a:tr h="264323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Energy Saving (Eco Spindles) -18 Months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lnB w="12700" cmpd="sng">
                      <a:noFill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790095"/>
                  </a:ext>
                </a:extLst>
              </a:tr>
              <a:tr h="2643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Units Saved (5.69%)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   429,428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kWh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679589"/>
                  </a:ext>
                </a:extLst>
              </a:tr>
              <a:tr h="26432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 Cost Saved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 7,543,492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LKR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304893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1B5F64A1-0F20-9CE7-08CD-6CFF3AC11585}"/>
              </a:ext>
            </a:extLst>
          </p:cNvPr>
          <p:cNvSpPr/>
          <p:nvPr/>
        </p:nvSpPr>
        <p:spPr>
          <a:xfrm>
            <a:off x="0" y="773853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ADC753-F068-5795-50FF-9133165C4654}"/>
              </a:ext>
            </a:extLst>
          </p:cNvPr>
          <p:cNvSpPr/>
          <p:nvPr/>
        </p:nvSpPr>
        <p:spPr>
          <a:xfrm>
            <a:off x="0" y="4361221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3169486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AFAAA-61CE-039A-09FF-5FBF40010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F381C341-60CF-CE9A-A5C3-458A6EDF6F4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3A64F0-94FA-3588-A53D-FEF6797AF2FF}"/>
              </a:ext>
            </a:extLst>
          </p:cNvPr>
          <p:cNvSpPr txBox="1"/>
          <p:nvPr/>
        </p:nvSpPr>
        <p:spPr>
          <a:xfrm>
            <a:off x="1026463" y="1572001"/>
            <a:ext cx="405612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Financial challenges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Technical challenges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	- Devices and equipment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	- Technical know-how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Reluctant to change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Procurement challenges</a:t>
            </a:r>
          </a:p>
          <a:p>
            <a:endParaRPr lang="en-US" sz="1600" i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n-US" sz="1600" i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B2CAFFA8-0E5E-5553-957C-417285451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1E57671B-7096-9AAC-AB1E-DB1914340C25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C07A6E-4592-E34C-CCC2-11AFDD0891A0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2A73804B-42B4-EDF9-8704-079307B25BE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2C724664-CDFE-BF9D-A59D-C5965ABDCF69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2D521C7C-41EA-6894-D082-D5C699C5A35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CDEB1EC2-7129-E13B-107D-CC9356A8217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205A89C-A287-9650-C6FD-02ADC2395C3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4A892CFD-2DD2-976B-E792-DFEF9E68E83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93309C7B-E4C1-8B95-6AE6-EDB5411493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1156245"/>
            <a:ext cx="51054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spc="-10" dirty="0"/>
              <a:t>Challenges, risks and mitigation action</a:t>
            </a:r>
            <a:endParaRPr sz="2000" spc="-1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BF74E1-CF34-84AF-4443-E35904ED54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7320" y="4477049"/>
            <a:ext cx="1129359" cy="4498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085" y="3087019"/>
            <a:ext cx="1964884" cy="11506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54"/>
          <a:stretch/>
        </p:blipFill>
        <p:spPr>
          <a:xfrm>
            <a:off x="4334418" y="3072596"/>
            <a:ext cx="2667000" cy="1121949"/>
          </a:xfrm>
          <a:prstGeom prst="rect">
            <a:avLst/>
          </a:prstGeom>
        </p:spPr>
      </p:pic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627434"/>
              </p:ext>
            </p:extLst>
          </p:nvPr>
        </p:nvGraphicFramePr>
        <p:xfrm>
          <a:off x="5260892" y="1061090"/>
          <a:ext cx="3793685" cy="2003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A395377E-C466-07DB-0125-E607AF2329E7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C64496-54A1-F1CC-1CEC-2014C0B71DD0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3216017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AD184-F9E1-616F-D0ED-8A04C1BD7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D4F37293-0C4A-F492-63CA-023EEC69F48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6F53C1E-9090-4C55-AAA3-3B79F3E7F60E}"/>
              </a:ext>
            </a:extLst>
          </p:cNvPr>
          <p:cNvSpPr txBox="1"/>
          <p:nvPr/>
        </p:nvSpPr>
        <p:spPr>
          <a:xfrm>
            <a:off x="304801" y="1280234"/>
            <a:ext cx="53648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Formation of energy Team and team meetings</a:t>
            </a:r>
          </a:p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Continuous training and competency improvements</a:t>
            </a:r>
          </a:p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Maintaining ESO List &amp; updating it continuously </a:t>
            </a:r>
          </a:p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Continuous data monitoring (Baseline Improvements)</a:t>
            </a:r>
          </a:p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Rewards for achievements – Incentives &amp; KPI evaluations</a:t>
            </a:r>
          </a:p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Established ground rules for procurements</a:t>
            </a:r>
          </a:p>
          <a:p>
            <a:pPr marL="285750" lvl="1" indent="-285750">
              <a:buFont typeface="Wingdings" panose="05000000000000000000" pitchFamily="2" charset="2"/>
              <a:buChar char="q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Internal &amp; external Audits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54C80BC3-09DC-71A1-8ADE-D4C582D3D4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D9BCCBEE-DCBE-C35E-6648-CD9372AE60E2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F09EA97-477A-44EF-6ABB-858CA65F9B94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723D3F64-3177-8884-7A8E-A9F9CC79809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6E0D6C0F-3057-6AB1-5888-443600C9D7B0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18A53248-6426-A3EB-8DF5-33A62880C73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8471B3F6-F558-8E55-0614-8E3CCEA2B5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B24862-1942-AEBA-0BBC-CCB1F5A882B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7700BD80-FE22-E6E6-32FF-AE4BD0345FE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C85737A3-92FD-7C07-01B6-243F83FFF2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4392" y="933756"/>
            <a:ext cx="87630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spc="-10" dirty="0"/>
              <a:t>Sustainability of EnMS efforts, and way forward</a:t>
            </a:r>
            <a:endParaRPr sz="1800" spc="-1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A8D277-26BC-BF39-4102-D11CD039FDC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7320" y="4477049"/>
            <a:ext cx="1129359" cy="4498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925" y="2763020"/>
            <a:ext cx="2732274" cy="1365580"/>
          </a:xfrm>
          <a:prstGeom prst="rect">
            <a:avLst/>
          </a:prstGeom>
        </p:spPr>
      </p:pic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8B91A9F8-026D-38BE-6918-1D998C40C9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695042"/>
              </p:ext>
            </p:extLst>
          </p:nvPr>
        </p:nvGraphicFramePr>
        <p:xfrm>
          <a:off x="392247" y="2698973"/>
          <a:ext cx="5277382" cy="1493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5CC62467-AD59-284D-DDD8-C6AA23898580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6C5E96-5697-888B-C3F3-CFD8290F2439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EDD23F9-592E-CDF1-4914-A38FB3BA872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06925" y="980113"/>
            <a:ext cx="2732274" cy="175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324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AD184-F9E1-616F-D0ED-8A04C1BD7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D4F37293-0C4A-F492-63CA-023EEC69F48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54C80BC3-09DC-71A1-8ADE-D4C582D3D4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D9BCCBEE-DCBE-C35E-6648-CD9372AE60E2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F09EA97-477A-44EF-6ABB-858CA65F9B94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723D3F64-3177-8884-7A8E-A9F9CC79809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6E0D6C0F-3057-6AB1-5888-443600C9D7B0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18A53248-6426-A3EB-8DF5-33A62880C73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8471B3F6-F558-8E55-0614-8E3CCEA2B5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B24862-1942-AEBA-0BBC-CCB1F5A882B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7700BD80-FE22-E6E6-32FF-AE4BD0345FE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C85737A3-92FD-7C07-01B6-243F83FFF2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0" y="2310883"/>
            <a:ext cx="4083521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400" spc="-10" dirty="0"/>
              <a:t>Thank You … </a:t>
            </a:r>
            <a:endParaRPr sz="4400" spc="-1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A8D277-26BC-BF39-4102-D11CD039FDC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7320" y="4477049"/>
            <a:ext cx="1129359" cy="44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776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2599</TotalTime>
  <Words>712</Words>
  <Application>Microsoft Office PowerPoint</Application>
  <PresentationFormat>Custom</PresentationFormat>
  <Paragraphs>153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Calibri</vt:lpstr>
      <vt:lpstr>Cambria Math</vt:lpstr>
      <vt:lpstr>Century Gothic</vt:lpstr>
      <vt:lpstr>Noto Sans</vt:lpstr>
      <vt:lpstr>Noto Sans Black</vt:lpstr>
      <vt:lpstr>Noto Sans ExtraBold</vt:lpstr>
      <vt:lpstr>Noto Sans Medium</vt:lpstr>
      <vt:lpstr>Times New Roman</vt:lpstr>
      <vt:lpstr>Wingdings</vt:lpstr>
      <vt:lpstr>Office Theme</vt:lpstr>
      <vt:lpstr>Success Story:  Energy Management Systems @ Eco Spindles </vt:lpstr>
      <vt:lpstr>Eco Spindles Pvt Ltd … </vt:lpstr>
      <vt:lpstr>Energy management initiatives at Eco Spindles</vt:lpstr>
      <vt:lpstr>Energy management initiatives at Eco Spindles</vt:lpstr>
      <vt:lpstr>Energy management initiatives at Eco Spindles</vt:lpstr>
      <vt:lpstr>Energy management initiatives at Eco Spindles</vt:lpstr>
      <vt:lpstr>Intended and un-intended results of EnMS activities</vt:lpstr>
      <vt:lpstr>Intended and un-intended results of EnMS activities</vt:lpstr>
      <vt:lpstr>Challenges, risks and mitigation action</vt:lpstr>
      <vt:lpstr>Sustainability of EnMS efforts, and way forward</vt:lpstr>
      <vt:lpstr>Thank You …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Accelerating Industry’s Climate Response in Sri Lanka: Leveraging Policy, Data and Finance</dc:title>
  <cp:lastModifiedBy>RANASINGHE, Tharanga</cp:lastModifiedBy>
  <cp:revision>62</cp:revision>
  <dcterms:created xsi:type="dcterms:W3CDTF">2025-06-18T07:22:31Z</dcterms:created>
  <dcterms:modified xsi:type="dcterms:W3CDTF">2025-08-28T22:05:01Z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2025-06-18T00:00:00Z</vt:filetime>
  </property>
  <property fmtid="{D5CDD505-2E9C-101B-9397-08002B2CF9AE}" pid="3" name="Creator">
    <vt:lpwstr>Adobe InDesign 20.3 (Macintosh)</vt:lpwstr>
  </property>
  <property fmtid="{D5CDD505-2E9C-101B-9397-08002B2CF9AE}" pid="4" name="LastSaved">
    <vt:filetime>2025-06-18T00:00:00Z</vt:filetime>
  </property>
  <property fmtid="{D5CDD505-2E9C-101B-9397-08002B2CF9AE}" pid="5" name="Producer">
    <vt:lpwstr>Adobe PDF Library 17.0</vt:lpwstr>
  </property>
</Properties>
</file>