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4" r:id="rId2"/>
    <p:sldId id="275" r:id="rId3"/>
    <p:sldId id="1559" r:id="rId4"/>
    <p:sldId id="1571" r:id="rId5"/>
    <p:sldId id="1561" r:id="rId6"/>
    <p:sldId id="1562" r:id="rId7"/>
    <p:sldId id="1563" r:id="rId8"/>
    <p:sldId id="1564" r:id="rId9"/>
    <p:sldId id="1565" r:id="rId10"/>
    <p:sldId id="1566" r:id="rId11"/>
    <p:sldId id="1567" r:id="rId12"/>
    <p:sldId id="1568" r:id="rId13"/>
    <p:sldId id="1569" r:id="rId14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125C"/>
    <a:srgbClr val="14BAA8"/>
    <a:srgbClr val="FECC00"/>
    <a:srgbClr val="FF5C55"/>
    <a:srgbClr val="C10076"/>
    <a:srgbClr val="8F4099"/>
    <a:srgbClr val="1954EB"/>
    <a:srgbClr val="9ACB3C"/>
    <a:srgbClr val="00AD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43CFC4-B049-4C17-AF7D-39A5C45E8726}" v="38" dt="2025-08-28T21:45:43.11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44" autoAdjust="0"/>
    <p:restoredTop sz="94669"/>
  </p:normalViewPr>
  <p:slideViewPr>
    <p:cSldViewPr>
      <p:cViewPr varScale="1">
        <p:scale>
          <a:sx n="104" d="100"/>
          <a:sy n="104" d="100"/>
        </p:scale>
        <p:origin x="1051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ASINGHE, Tharanga" userId="dc0fd5c1-b693-4cfd-8494-0d006378b9d3" providerId="ADAL" clId="{6A43CFC4-B049-4C17-AF7D-39A5C45E8726}"/>
    <pc:docChg chg="undo custSel modSld">
      <pc:chgData name="RANASINGHE, Tharanga" userId="dc0fd5c1-b693-4cfd-8494-0d006378b9d3" providerId="ADAL" clId="{6A43CFC4-B049-4C17-AF7D-39A5C45E8726}" dt="2025-08-28T21:46:41.317" v="220" actId="1076"/>
      <pc:docMkLst>
        <pc:docMk/>
      </pc:docMkLst>
      <pc:sldChg chg="addSp modSp mod">
        <pc:chgData name="RANASINGHE, Tharanga" userId="dc0fd5c1-b693-4cfd-8494-0d006378b9d3" providerId="ADAL" clId="{6A43CFC4-B049-4C17-AF7D-39A5C45E8726}" dt="2025-08-28T21:37:28.728" v="102"/>
        <pc:sldMkLst>
          <pc:docMk/>
          <pc:sldMk cId="0" sldId="274"/>
        </pc:sldMkLst>
        <pc:spChg chg="add mod">
          <ac:chgData name="RANASINGHE, Tharanga" userId="dc0fd5c1-b693-4cfd-8494-0d006378b9d3" providerId="ADAL" clId="{6A43CFC4-B049-4C17-AF7D-39A5C45E8726}" dt="2025-08-28T21:37:28.728" v="102"/>
          <ac:spMkLst>
            <pc:docMk/>
            <pc:sldMk cId="0" sldId="274"/>
            <ac:spMk id="11" creationId="{A29DE99B-DD6A-2CB0-3E87-4176D75A26F5}"/>
          </ac:spMkLst>
        </pc:spChg>
        <pc:spChg chg="mod">
          <ac:chgData name="RANASINGHE, Tharanga" userId="dc0fd5c1-b693-4cfd-8494-0d006378b9d3" providerId="ADAL" clId="{6A43CFC4-B049-4C17-AF7D-39A5C45E8726}" dt="2025-08-27T12:38:37.526" v="1" actId="20577"/>
          <ac:spMkLst>
            <pc:docMk/>
            <pc:sldMk cId="0" sldId="274"/>
            <ac:spMk id="13" creationId="{00000000-0000-0000-0000-000000000000}"/>
          </ac:spMkLst>
        </pc:spChg>
        <pc:spChg chg="mod">
          <ac:chgData name="RANASINGHE, Tharanga" userId="dc0fd5c1-b693-4cfd-8494-0d006378b9d3" providerId="ADAL" clId="{6A43CFC4-B049-4C17-AF7D-39A5C45E8726}" dt="2025-08-27T12:38:54.062" v="3" actId="1076"/>
          <ac:spMkLst>
            <pc:docMk/>
            <pc:sldMk cId="0" sldId="274"/>
            <ac:spMk id="14" creationId="{00000000-0000-0000-0000-000000000000}"/>
          </ac:spMkLst>
        </pc:spChg>
      </pc:sldChg>
      <pc:sldChg chg="addSp modSp mod">
        <pc:chgData name="RANASINGHE, Tharanga" userId="dc0fd5c1-b693-4cfd-8494-0d006378b9d3" providerId="ADAL" clId="{6A43CFC4-B049-4C17-AF7D-39A5C45E8726}" dt="2025-08-28T21:39:20.619" v="131" actId="2711"/>
        <pc:sldMkLst>
          <pc:docMk/>
          <pc:sldMk cId="0" sldId="275"/>
        </pc:sldMkLst>
        <pc:spChg chg="add mod">
          <ac:chgData name="RANASINGHE, Tharanga" userId="dc0fd5c1-b693-4cfd-8494-0d006378b9d3" providerId="ADAL" clId="{6A43CFC4-B049-4C17-AF7D-39A5C45E8726}" dt="2025-08-28T21:38:27.197" v="115" actId="1035"/>
          <ac:spMkLst>
            <pc:docMk/>
            <pc:sldMk cId="0" sldId="275"/>
            <ac:spMk id="3" creationId="{3619BC16-6820-CA0C-5C7C-B19FDFBF4059}"/>
          </ac:spMkLst>
        </pc:spChg>
        <pc:spChg chg="add mod">
          <ac:chgData name="RANASINGHE, Tharanga" userId="dc0fd5c1-b693-4cfd-8494-0d006378b9d3" providerId="ADAL" clId="{6A43CFC4-B049-4C17-AF7D-39A5C45E8726}" dt="2025-08-28T21:37:50.893" v="103"/>
          <ac:spMkLst>
            <pc:docMk/>
            <pc:sldMk cId="0" sldId="275"/>
            <ac:spMk id="5" creationId="{74491C7A-EBEA-041F-3CB6-0917F08E3975}"/>
          </ac:spMkLst>
        </pc:spChg>
        <pc:spChg chg="mod">
          <ac:chgData name="RANASINGHE, Tharanga" userId="dc0fd5c1-b693-4cfd-8494-0d006378b9d3" providerId="ADAL" clId="{6A43CFC4-B049-4C17-AF7D-39A5C45E8726}" dt="2025-08-28T21:38:41.206" v="120" actId="1076"/>
          <ac:spMkLst>
            <pc:docMk/>
            <pc:sldMk cId="0" sldId="275"/>
            <ac:spMk id="21" creationId="{9537B31B-F3EF-4E8C-B195-BAEAAF619D0A}"/>
          </ac:spMkLst>
        </pc:spChg>
        <pc:spChg chg="mod">
          <ac:chgData name="RANASINGHE, Tharanga" userId="dc0fd5c1-b693-4cfd-8494-0d006378b9d3" providerId="ADAL" clId="{6A43CFC4-B049-4C17-AF7D-39A5C45E8726}" dt="2025-08-28T21:38:48.603" v="122" actId="1076"/>
          <ac:spMkLst>
            <pc:docMk/>
            <pc:sldMk cId="0" sldId="275"/>
            <ac:spMk id="23" creationId="{D7751E43-FB76-488D-93A8-4A1D6554333F}"/>
          </ac:spMkLst>
        </pc:spChg>
        <pc:spChg chg="mod">
          <ac:chgData name="RANASINGHE, Tharanga" userId="dc0fd5c1-b693-4cfd-8494-0d006378b9d3" providerId="ADAL" clId="{6A43CFC4-B049-4C17-AF7D-39A5C45E8726}" dt="2025-08-28T21:38:55.515" v="124" actId="1076"/>
          <ac:spMkLst>
            <pc:docMk/>
            <pc:sldMk cId="0" sldId="275"/>
            <ac:spMk id="24" creationId="{4C13E306-73EC-4A45-8B3E-7B891DEECC9D}"/>
          </ac:spMkLst>
        </pc:spChg>
        <pc:spChg chg="mod">
          <ac:chgData name="RANASINGHE, Tharanga" userId="dc0fd5c1-b693-4cfd-8494-0d006378b9d3" providerId="ADAL" clId="{6A43CFC4-B049-4C17-AF7D-39A5C45E8726}" dt="2025-08-28T21:39:20.619" v="131" actId="2711"/>
          <ac:spMkLst>
            <pc:docMk/>
            <pc:sldMk cId="0" sldId="275"/>
            <ac:spMk id="25" creationId="{D517F6AC-38C8-40AA-8575-96BA32031B84}"/>
          </ac:spMkLst>
        </pc:spChg>
        <pc:spChg chg="mod">
          <ac:chgData name="RANASINGHE, Tharanga" userId="dc0fd5c1-b693-4cfd-8494-0d006378b9d3" providerId="ADAL" clId="{6A43CFC4-B049-4C17-AF7D-39A5C45E8726}" dt="2025-08-28T21:39:20.619" v="131" actId="2711"/>
          <ac:spMkLst>
            <pc:docMk/>
            <pc:sldMk cId="0" sldId="275"/>
            <ac:spMk id="28" creationId="{37FA5AD2-3C44-4FB4-B737-D98F53331BDF}"/>
          </ac:spMkLst>
        </pc:spChg>
        <pc:spChg chg="mod">
          <ac:chgData name="RANASINGHE, Tharanga" userId="dc0fd5c1-b693-4cfd-8494-0d006378b9d3" providerId="ADAL" clId="{6A43CFC4-B049-4C17-AF7D-39A5C45E8726}" dt="2025-08-28T21:39:20.619" v="131" actId="2711"/>
          <ac:spMkLst>
            <pc:docMk/>
            <pc:sldMk cId="0" sldId="275"/>
            <ac:spMk id="30" creationId="{0B6D4A18-A8A6-40BC-9922-89C384E47D05}"/>
          </ac:spMkLst>
        </pc:spChg>
        <pc:picChg chg="mod">
          <ac:chgData name="RANASINGHE, Tharanga" userId="dc0fd5c1-b693-4cfd-8494-0d006378b9d3" providerId="ADAL" clId="{6A43CFC4-B049-4C17-AF7D-39A5C45E8726}" dt="2025-08-28T21:38:31.161" v="116" actId="1076"/>
          <ac:picMkLst>
            <pc:docMk/>
            <pc:sldMk cId="0" sldId="275"/>
            <ac:picMk id="16" creationId="{A1E396A8-4B32-4394-B443-763F08FAA64D}"/>
          </ac:picMkLst>
        </pc:picChg>
        <pc:picChg chg="mod">
          <ac:chgData name="RANASINGHE, Tharanga" userId="dc0fd5c1-b693-4cfd-8494-0d006378b9d3" providerId="ADAL" clId="{6A43CFC4-B049-4C17-AF7D-39A5C45E8726}" dt="2025-08-28T21:38:43.070" v="121" actId="1076"/>
          <ac:picMkLst>
            <pc:docMk/>
            <pc:sldMk cId="0" sldId="275"/>
            <ac:picMk id="20" creationId="{9AB0CDA3-026D-4267-9B7B-CD18DAAE7E0F}"/>
          </ac:picMkLst>
        </pc:picChg>
        <pc:picChg chg="mod">
          <ac:chgData name="RANASINGHE, Tharanga" userId="dc0fd5c1-b693-4cfd-8494-0d006378b9d3" providerId="ADAL" clId="{6A43CFC4-B049-4C17-AF7D-39A5C45E8726}" dt="2025-08-28T21:38:52.263" v="123" actId="1076"/>
          <ac:picMkLst>
            <pc:docMk/>
            <pc:sldMk cId="0" sldId="275"/>
            <ac:picMk id="22" creationId="{305F0596-7749-493D-B763-A3329469638E}"/>
          </ac:picMkLst>
        </pc:picChg>
        <pc:picChg chg="mod">
          <ac:chgData name="RANASINGHE, Tharanga" userId="dc0fd5c1-b693-4cfd-8494-0d006378b9d3" providerId="ADAL" clId="{6A43CFC4-B049-4C17-AF7D-39A5C45E8726}" dt="2025-08-28T21:39:02.716" v="127" actId="1076"/>
          <ac:picMkLst>
            <pc:docMk/>
            <pc:sldMk cId="0" sldId="275"/>
            <ac:picMk id="26" creationId="{3AC3D37B-664F-4E80-A626-AF357177A429}"/>
          </ac:picMkLst>
        </pc:picChg>
        <pc:picChg chg="mod">
          <ac:chgData name="RANASINGHE, Tharanga" userId="dc0fd5c1-b693-4cfd-8494-0d006378b9d3" providerId="ADAL" clId="{6A43CFC4-B049-4C17-AF7D-39A5C45E8726}" dt="2025-08-28T21:39:08.939" v="129" actId="1076"/>
          <ac:picMkLst>
            <pc:docMk/>
            <pc:sldMk cId="0" sldId="275"/>
            <ac:picMk id="27" creationId="{4DFBEF6C-9FF3-45F6-803E-C9F4C42C57B8}"/>
          </ac:picMkLst>
        </pc:picChg>
        <pc:picChg chg="mod">
          <ac:chgData name="RANASINGHE, Tharanga" userId="dc0fd5c1-b693-4cfd-8494-0d006378b9d3" providerId="ADAL" clId="{6A43CFC4-B049-4C17-AF7D-39A5C45E8726}" dt="2025-08-28T21:38:57.465" v="125" actId="1076"/>
          <ac:picMkLst>
            <pc:docMk/>
            <pc:sldMk cId="0" sldId="275"/>
            <ac:picMk id="29" creationId="{6B160B39-DAB6-426A-8CA9-D007FAABDCD5}"/>
          </ac:picMkLst>
        </pc:picChg>
      </pc:sldChg>
      <pc:sldChg chg="addSp modSp mod">
        <pc:chgData name="RANASINGHE, Tharanga" userId="dc0fd5c1-b693-4cfd-8494-0d006378b9d3" providerId="ADAL" clId="{6A43CFC4-B049-4C17-AF7D-39A5C45E8726}" dt="2025-08-28T21:39:56.914" v="142" actId="1076"/>
        <pc:sldMkLst>
          <pc:docMk/>
          <pc:sldMk cId="762004223" sldId="1559"/>
        </pc:sldMkLst>
        <pc:spChg chg="mod">
          <ac:chgData name="RANASINGHE, Tharanga" userId="dc0fd5c1-b693-4cfd-8494-0d006378b9d3" providerId="ADAL" clId="{6A43CFC4-B049-4C17-AF7D-39A5C45E8726}" dt="2025-08-28T21:39:44.074" v="135" actId="1076"/>
          <ac:spMkLst>
            <pc:docMk/>
            <pc:sldMk cId="762004223" sldId="1559"/>
            <ac:spMk id="3" creationId="{00000000-0000-0000-0000-000000000000}"/>
          </ac:spMkLst>
        </pc:spChg>
        <pc:spChg chg="add mod">
          <ac:chgData name="RANASINGHE, Tharanga" userId="dc0fd5c1-b693-4cfd-8494-0d006378b9d3" providerId="ADAL" clId="{6A43CFC4-B049-4C17-AF7D-39A5C45E8726}" dt="2025-08-28T21:39:39.912" v="134" actId="1035"/>
          <ac:spMkLst>
            <pc:docMk/>
            <pc:sldMk cId="762004223" sldId="1559"/>
            <ac:spMk id="5" creationId="{3EA05A5C-55DE-6870-CAE2-7B5D99AB5643}"/>
          </ac:spMkLst>
        </pc:spChg>
        <pc:spChg chg="add mod">
          <ac:chgData name="RANASINGHE, Tharanga" userId="dc0fd5c1-b693-4cfd-8494-0d006378b9d3" providerId="ADAL" clId="{6A43CFC4-B049-4C17-AF7D-39A5C45E8726}" dt="2025-08-28T21:39:31.356" v="132"/>
          <ac:spMkLst>
            <pc:docMk/>
            <pc:sldMk cId="762004223" sldId="1559"/>
            <ac:spMk id="7" creationId="{71270DD5-69D1-98BB-0AF6-B009E328DF94}"/>
          </ac:spMkLst>
        </pc:spChg>
        <pc:spChg chg="mod">
          <ac:chgData name="RANASINGHE, Tharanga" userId="dc0fd5c1-b693-4cfd-8494-0d006378b9d3" providerId="ADAL" clId="{6A43CFC4-B049-4C17-AF7D-39A5C45E8726}" dt="2025-08-28T21:39:56.914" v="142" actId="1076"/>
          <ac:spMkLst>
            <pc:docMk/>
            <pc:sldMk cId="762004223" sldId="1559"/>
            <ac:spMk id="9" creationId="{D986693F-C73A-A048-4893-C2A53E022DE5}"/>
          </ac:spMkLst>
        </pc:spChg>
      </pc:sldChg>
      <pc:sldChg chg="addSp modSp mod">
        <pc:chgData name="RANASINGHE, Tharanga" userId="dc0fd5c1-b693-4cfd-8494-0d006378b9d3" providerId="ADAL" clId="{6A43CFC4-B049-4C17-AF7D-39A5C45E8726}" dt="2025-08-28T21:41:15.488" v="159" actId="1076"/>
        <pc:sldMkLst>
          <pc:docMk/>
          <pc:sldMk cId="4158585516" sldId="1561"/>
        </pc:sldMkLst>
        <pc:spChg chg="add mod">
          <ac:chgData name="RANASINGHE, Tharanga" userId="dc0fd5c1-b693-4cfd-8494-0d006378b9d3" providerId="ADAL" clId="{6A43CFC4-B049-4C17-AF7D-39A5C45E8726}" dt="2025-08-28T21:41:01.470" v="157"/>
          <ac:spMkLst>
            <pc:docMk/>
            <pc:sldMk cId="4158585516" sldId="1561"/>
            <ac:spMk id="5" creationId="{0B9E0DF5-FDA8-7A29-C5A1-FB6875A56919}"/>
          </ac:spMkLst>
        </pc:spChg>
        <pc:spChg chg="add mod">
          <ac:chgData name="RANASINGHE, Tharanga" userId="dc0fd5c1-b693-4cfd-8494-0d006378b9d3" providerId="ADAL" clId="{6A43CFC4-B049-4C17-AF7D-39A5C45E8726}" dt="2025-08-28T21:41:01.470" v="157"/>
          <ac:spMkLst>
            <pc:docMk/>
            <pc:sldMk cId="4158585516" sldId="1561"/>
            <ac:spMk id="6" creationId="{8BE43A5C-A82E-58EA-9F9D-6ECA74D11973}"/>
          </ac:spMkLst>
        </pc:spChg>
        <pc:spChg chg="mod">
          <ac:chgData name="RANASINGHE, Tharanga" userId="dc0fd5c1-b693-4cfd-8494-0d006378b9d3" providerId="ADAL" clId="{6A43CFC4-B049-4C17-AF7D-39A5C45E8726}" dt="2025-08-28T21:41:10.661" v="158" actId="1076"/>
          <ac:spMkLst>
            <pc:docMk/>
            <pc:sldMk cId="4158585516" sldId="1561"/>
            <ac:spMk id="7" creationId="{A5E34B08-47F6-B4A5-6C14-F3D9D75214AB}"/>
          </ac:spMkLst>
        </pc:spChg>
        <pc:spChg chg="mod">
          <ac:chgData name="RANASINGHE, Tharanga" userId="dc0fd5c1-b693-4cfd-8494-0d006378b9d3" providerId="ADAL" clId="{6A43CFC4-B049-4C17-AF7D-39A5C45E8726}" dt="2025-08-28T21:41:15.488" v="159" actId="1076"/>
          <ac:spMkLst>
            <pc:docMk/>
            <pc:sldMk cId="4158585516" sldId="1561"/>
            <ac:spMk id="19" creationId="{3353E0C4-AEFD-4ED8-9379-D2107D0539EE}"/>
          </ac:spMkLst>
        </pc:spChg>
      </pc:sldChg>
      <pc:sldChg chg="addSp modSp mod">
        <pc:chgData name="RANASINGHE, Tharanga" userId="dc0fd5c1-b693-4cfd-8494-0d006378b9d3" providerId="ADAL" clId="{6A43CFC4-B049-4C17-AF7D-39A5C45E8726}" dt="2025-08-28T21:41:53.973" v="167" actId="1076"/>
        <pc:sldMkLst>
          <pc:docMk/>
          <pc:sldMk cId="819259147" sldId="1562"/>
        </pc:sldMkLst>
        <pc:spChg chg="mod">
          <ac:chgData name="RANASINGHE, Tharanga" userId="dc0fd5c1-b693-4cfd-8494-0d006378b9d3" providerId="ADAL" clId="{6A43CFC4-B049-4C17-AF7D-39A5C45E8726}" dt="2025-08-28T21:41:42.221" v="164" actId="1076"/>
          <ac:spMkLst>
            <pc:docMk/>
            <pc:sldMk cId="819259147" sldId="1562"/>
            <ac:spMk id="5" creationId="{4954D641-D7BF-46FB-9B62-3DA619496419}"/>
          </ac:spMkLst>
        </pc:spChg>
        <pc:spChg chg="add mod">
          <ac:chgData name="RANASINGHE, Tharanga" userId="dc0fd5c1-b693-4cfd-8494-0d006378b9d3" providerId="ADAL" clId="{6A43CFC4-B049-4C17-AF7D-39A5C45E8726}" dt="2025-08-28T21:41:24.303" v="160"/>
          <ac:spMkLst>
            <pc:docMk/>
            <pc:sldMk cId="819259147" sldId="1562"/>
            <ac:spMk id="6" creationId="{5C0B3F58-EA8F-962C-B676-B0AED6C2481D}"/>
          </ac:spMkLst>
        </pc:spChg>
        <pc:spChg chg="mod">
          <ac:chgData name="RANASINGHE, Tharanga" userId="dc0fd5c1-b693-4cfd-8494-0d006378b9d3" providerId="ADAL" clId="{6A43CFC4-B049-4C17-AF7D-39A5C45E8726}" dt="2025-08-28T21:41:53.973" v="167" actId="1076"/>
          <ac:spMkLst>
            <pc:docMk/>
            <pc:sldMk cId="819259147" sldId="1562"/>
            <ac:spMk id="7" creationId="{A5E34B08-47F6-B4A5-6C14-F3D9D75214AB}"/>
          </ac:spMkLst>
        </pc:spChg>
        <pc:spChg chg="add mod">
          <ac:chgData name="RANASINGHE, Tharanga" userId="dc0fd5c1-b693-4cfd-8494-0d006378b9d3" providerId="ADAL" clId="{6A43CFC4-B049-4C17-AF7D-39A5C45E8726}" dt="2025-08-28T21:41:24.303" v="160"/>
          <ac:spMkLst>
            <pc:docMk/>
            <pc:sldMk cId="819259147" sldId="1562"/>
            <ac:spMk id="8" creationId="{DD9907DF-A2B5-2F5B-82D2-598F5A092CE3}"/>
          </ac:spMkLst>
        </pc:spChg>
        <pc:spChg chg="mod">
          <ac:chgData name="RANASINGHE, Tharanga" userId="dc0fd5c1-b693-4cfd-8494-0d006378b9d3" providerId="ADAL" clId="{6A43CFC4-B049-4C17-AF7D-39A5C45E8726}" dt="2025-08-28T21:41:45.800" v="165" actId="1076"/>
          <ac:spMkLst>
            <pc:docMk/>
            <pc:sldMk cId="819259147" sldId="1562"/>
            <ac:spMk id="9" creationId="{5DEE32F5-9516-7AAF-30EE-B93E8E11CFE3}"/>
          </ac:spMkLst>
        </pc:spChg>
      </pc:sldChg>
      <pc:sldChg chg="addSp modSp mod">
        <pc:chgData name="RANASINGHE, Tharanga" userId="dc0fd5c1-b693-4cfd-8494-0d006378b9d3" providerId="ADAL" clId="{6A43CFC4-B049-4C17-AF7D-39A5C45E8726}" dt="2025-08-28T21:42:36.312" v="176" actId="1076"/>
        <pc:sldMkLst>
          <pc:docMk/>
          <pc:sldMk cId="472227207" sldId="1563"/>
        </pc:sldMkLst>
        <pc:spChg chg="add mod">
          <ac:chgData name="RANASINGHE, Tharanga" userId="dc0fd5c1-b693-4cfd-8494-0d006378b9d3" providerId="ADAL" clId="{6A43CFC4-B049-4C17-AF7D-39A5C45E8726}" dt="2025-08-28T21:42:33.158" v="175" actId="1076"/>
          <ac:spMkLst>
            <pc:docMk/>
            <pc:sldMk cId="472227207" sldId="1563"/>
            <ac:spMk id="5" creationId="{B16B59FF-6D94-5227-378D-E8A2C023387F}"/>
          </ac:spMkLst>
        </pc:spChg>
        <pc:spChg chg="add mod">
          <ac:chgData name="RANASINGHE, Tharanga" userId="dc0fd5c1-b693-4cfd-8494-0d006378b9d3" providerId="ADAL" clId="{6A43CFC4-B049-4C17-AF7D-39A5C45E8726}" dt="2025-08-28T21:41:58.474" v="168"/>
          <ac:spMkLst>
            <pc:docMk/>
            <pc:sldMk cId="472227207" sldId="1563"/>
            <ac:spMk id="6" creationId="{7A987923-51CE-90D8-C755-BF8A7CCFE437}"/>
          </ac:spMkLst>
        </pc:spChg>
        <pc:spChg chg="mod">
          <ac:chgData name="RANASINGHE, Tharanga" userId="dc0fd5c1-b693-4cfd-8494-0d006378b9d3" providerId="ADAL" clId="{6A43CFC4-B049-4C17-AF7D-39A5C45E8726}" dt="2025-08-28T21:42:36.312" v="176" actId="1076"/>
          <ac:spMkLst>
            <pc:docMk/>
            <pc:sldMk cId="472227207" sldId="1563"/>
            <ac:spMk id="7" creationId="{A5E34B08-47F6-B4A5-6C14-F3D9D75214AB}"/>
          </ac:spMkLst>
        </pc:spChg>
        <pc:spChg chg="mod">
          <ac:chgData name="RANASINGHE, Tharanga" userId="dc0fd5c1-b693-4cfd-8494-0d006378b9d3" providerId="ADAL" clId="{6A43CFC4-B049-4C17-AF7D-39A5C45E8726}" dt="2025-08-28T21:42:30.665" v="174" actId="1076"/>
          <ac:spMkLst>
            <pc:docMk/>
            <pc:sldMk cId="472227207" sldId="1563"/>
            <ac:spMk id="19" creationId="{3353E0C4-AEFD-4ED8-9379-D2107D0539EE}"/>
          </ac:spMkLst>
        </pc:spChg>
      </pc:sldChg>
      <pc:sldChg chg="addSp modSp mod">
        <pc:chgData name="RANASINGHE, Tharanga" userId="dc0fd5c1-b693-4cfd-8494-0d006378b9d3" providerId="ADAL" clId="{6A43CFC4-B049-4C17-AF7D-39A5C45E8726}" dt="2025-08-28T21:42:45.237" v="178" actId="1076"/>
        <pc:sldMkLst>
          <pc:docMk/>
          <pc:sldMk cId="4163641084" sldId="1564"/>
        </pc:sldMkLst>
        <pc:spChg chg="add mod">
          <ac:chgData name="RANASINGHE, Tharanga" userId="dc0fd5c1-b693-4cfd-8494-0d006378b9d3" providerId="ADAL" clId="{6A43CFC4-B049-4C17-AF7D-39A5C45E8726}" dt="2025-08-28T21:42:45.237" v="178" actId="1076"/>
          <ac:spMkLst>
            <pc:docMk/>
            <pc:sldMk cId="4163641084" sldId="1564"/>
            <ac:spMk id="3" creationId="{05A41457-9B64-57E7-B4D2-F09C5E9C2AF7}"/>
          </ac:spMkLst>
        </pc:spChg>
        <pc:spChg chg="add mod">
          <ac:chgData name="RANASINGHE, Tharanga" userId="dc0fd5c1-b693-4cfd-8494-0d006378b9d3" providerId="ADAL" clId="{6A43CFC4-B049-4C17-AF7D-39A5C45E8726}" dt="2025-08-28T21:42:41.579" v="177"/>
          <ac:spMkLst>
            <pc:docMk/>
            <pc:sldMk cId="4163641084" sldId="1564"/>
            <ac:spMk id="5" creationId="{6E011B67-470E-2CE6-F6D9-413CF536A5A1}"/>
          </ac:spMkLst>
        </pc:spChg>
      </pc:sldChg>
      <pc:sldChg chg="addSp modSp mod">
        <pc:chgData name="RANASINGHE, Tharanga" userId="dc0fd5c1-b693-4cfd-8494-0d006378b9d3" providerId="ADAL" clId="{6A43CFC4-B049-4C17-AF7D-39A5C45E8726}" dt="2025-08-28T21:43:32.708" v="190" actId="732"/>
        <pc:sldMkLst>
          <pc:docMk/>
          <pc:sldMk cId="1952529000" sldId="1565"/>
        </pc:sldMkLst>
        <pc:spChg chg="add mod">
          <ac:chgData name="RANASINGHE, Tharanga" userId="dc0fd5c1-b693-4cfd-8494-0d006378b9d3" providerId="ADAL" clId="{6A43CFC4-B049-4C17-AF7D-39A5C45E8726}" dt="2025-08-28T21:42:54.656" v="180" actId="1076"/>
          <ac:spMkLst>
            <pc:docMk/>
            <pc:sldMk cId="1952529000" sldId="1565"/>
            <ac:spMk id="3" creationId="{BCEFB0D2-3D9C-E761-9452-E759EEF0F748}"/>
          </ac:spMkLst>
        </pc:spChg>
        <pc:spChg chg="add mod">
          <ac:chgData name="RANASINGHE, Tharanga" userId="dc0fd5c1-b693-4cfd-8494-0d006378b9d3" providerId="ADAL" clId="{6A43CFC4-B049-4C17-AF7D-39A5C45E8726}" dt="2025-08-28T21:42:50.587" v="179"/>
          <ac:spMkLst>
            <pc:docMk/>
            <pc:sldMk cId="1952529000" sldId="1565"/>
            <ac:spMk id="5" creationId="{B910988D-518B-C9BA-6CFE-62EC4BED0449}"/>
          </ac:spMkLst>
        </pc:spChg>
        <pc:spChg chg="mod">
          <ac:chgData name="RANASINGHE, Tharanga" userId="dc0fd5c1-b693-4cfd-8494-0d006378b9d3" providerId="ADAL" clId="{6A43CFC4-B049-4C17-AF7D-39A5C45E8726}" dt="2025-08-28T21:43:04.792" v="183" actId="1076"/>
          <ac:spMkLst>
            <pc:docMk/>
            <pc:sldMk cId="1952529000" sldId="1565"/>
            <ac:spMk id="7" creationId="{402C667E-36A2-39E8-0150-C17F14BCACF7}"/>
          </ac:spMkLst>
        </pc:spChg>
        <pc:picChg chg="mod">
          <ac:chgData name="RANASINGHE, Tharanga" userId="dc0fd5c1-b693-4cfd-8494-0d006378b9d3" providerId="ADAL" clId="{6A43CFC4-B049-4C17-AF7D-39A5C45E8726}" dt="2025-08-28T21:43:25.921" v="189" actId="1076"/>
          <ac:picMkLst>
            <pc:docMk/>
            <pc:sldMk cId="1952529000" sldId="1565"/>
            <ac:picMk id="19" creationId="{9E1155B4-4279-42C8-A4E8-E320215E36CA}"/>
          </ac:picMkLst>
        </pc:picChg>
        <pc:picChg chg="mod modCrop">
          <ac:chgData name="RANASINGHE, Tharanga" userId="dc0fd5c1-b693-4cfd-8494-0d006378b9d3" providerId="ADAL" clId="{6A43CFC4-B049-4C17-AF7D-39A5C45E8726}" dt="2025-08-28T21:43:32.708" v="190" actId="732"/>
          <ac:picMkLst>
            <pc:docMk/>
            <pc:sldMk cId="1952529000" sldId="1565"/>
            <ac:picMk id="21" creationId="{3C0E1E1A-B519-4E5B-8AAA-B897A686259F}"/>
          </ac:picMkLst>
        </pc:picChg>
        <pc:picChg chg="mod">
          <ac:chgData name="RANASINGHE, Tharanga" userId="dc0fd5c1-b693-4cfd-8494-0d006378b9d3" providerId="ADAL" clId="{6A43CFC4-B049-4C17-AF7D-39A5C45E8726}" dt="2025-08-28T21:43:10.440" v="184" actId="1076"/>
          <ac:picMkLst>
            <pc:docMk/>
            <pc:sldMk cId="1952529000" sldId="1565"/>
            <ac:picMk id="32" creationId="{8BC30539-F5E7-4A0C-B88B-DA5846EADB12}"/>
          </ac:picMkLst>
        </pc:picChg>
      </pc:sldChg>
      <pc:sldChg chg="addSp modSp mod">
        <pc:chgData name="RANASINGHE, Tharanga" userId="dc0fd5c1-b693-4cfd-8494-0d006378b9d3" providerId="ADAL" clId="{6A43CFC4-B049-4C17-AF7D-39A5C45E8726}" dt="2025-08-28T21:44:42.335" v="200" actId="1076"/>
        <pc:sldMkLst>
          <pc:docMk/>
          <pc:sldMk cId="2008156610" sldId="1566"/>
        </pc:sldMkLst>
        <pc:spChg chg="add mod">
          <ac:chgData name="RANASINGHE, Tharanga" userId="dc0fd5c1-b693-4cfd-8494-0d006378b9d3" providerId="ADAL" clId="{6A43CFC4-B049-4C17-AF7D-39A5C45E8726}" dt="2025-08-28T21:43:53.084" v="192" actId="1076"/>
          <ac:spMkLst>
            <pc:docMk/>
            <pc:sldMk cId="2008156610" sldId="1566"/>
            <ac:spMk id="3" creationId="{BB5A462D-0F99-812C-0E5D-559991E89645}"/>
          </ac:spMkLst>
        </pc:spChg>
        <pc:spChg chg="add mod">
          <ac:chgData name="RANASINGHE, Tharanga" userId="dc0fd5c1-b693-4cfd-8494-0d006378b9d3" providerId="ADAL" clId="{6A43CFC4-B049-4C17-AF7D-39A5C45E8726}" dt="2025-08-28T21:43:48.590" v="191"/>
          <ac:spMkLst>
            <pc:docMk/>
            <pc:sldMk cId="2008156610" sldId="1566"/>
            <ac:spMk id="6" creationId="{EB908261-D4EF-7821-7129-8A82A4CC9A44}"/>
          </ac:spMkLst>
        </pc:spChg>
        <pc:spChg chg="add mod">
          <ac:chgData name="RANASINGHE, Tharanga" userId="dc0fd5c1-b693-4cfd-8494-0d006378b9d3" providerId="ADAL" clId="{6A43CFC4-B049-4C17-AF7D-39A5C45E8726}" dt="2025-08-28T21:44:24.509" v="195" actId="2085"/>
          <ac:spMkLst>
            <pc:docMk/>
            <pc:sldMk cId="2008156610" sldId="1566"/>
            <ac:spMk id="8" creationId="{E4132B43-C51A-AB92-070F-6774213B5CFF}"/>
          </ac:spMkLst>
        </pc:spChg>
        <pc:spChg chg="add mod">
          <ac:chgData name="RANASINGHE, Tharanga" userId="dc0fd5c1-b693-4cfd-8494-0d006378b9d3" providerId="ADAL" clId="{6A43CFC4-B049-4C17-AF7D-39A5C45E8726}" dt="2025-08-28T21:44:35.780" v="198" actId="14100"/>
          <ac:spMkLst>
            <pc:docMk/>
            <pc:sldMk cId="2008156610" sldId="1566"/>
            <ac:spMk id="19" creationId="{30B1EA05-E363-7CDE-31F3-2AF593C784CD}"/>
          </ac:spMkLst>
        </pc:spChg>
        <pc:spChg chg="add mod">
          <ac:chgData name="RANASINGHE, Tharanga" userId="dc0fd5c1-b693-4cfd-8494-0d006378b9d3" providerId="ADAL" clId="{6A43CFC4-B049-4C17-AF7D-39A5C45E8726}" dt="2025-08-28T21:44:42.335" v="200" actId="1076"/>
          <ac:spMkLst>
            <pc:docMk/>
            <pc:sldMk cId="2008156610" sldId="1566"/>
            <ac:spMk id="20" creationId="{4C57BA29-84A6-2FD9-C7D5-410CFD5F7456}"/>
          </ac:spMkLst>
        </pc:spChg>
      </pc:sldChg>
      <pc:sldChg chg="addSp delSp modSp mod">
        <pc:chgData name="RANASINGHE, Tharanga" userId="dc0fd5c1-b693-4cfd-8494-0d006378b9d3" providerId="ADAL" clId="{6A43CFC4-B049-4C17-AF7D-39A5C45E8726}" dt="2025-08-28T21:45:33.368" v="206" actId="1076"/>
        <pc:sldMkLst>
          <pc:docMk/>
          <pc:sldMk cId="2872130895" sldId="1567"/>
        </pc:sldMkLst>
        <pc:spChg chg="add del mod">
          <ac:chgData name="RANASINGHE, Tharanga" userId="dc0fd5c1-b693-4cfd-8494-0d006378b9d3" providerId="ADAL" clId="{6A43CFC4-B049-4C17-AF7D-39A5C45E8726}" dt="2025-08-28T21:44:59.673" v="202" actId="478"/>
          <ac:spMkLst>
            <pc:docMk/>
            <pc:sldMk cId="2872130895" sldId="1567"/>
            <ac:spMk id="6" creationId="{8BC0E64F-4E04-E4F5-CABE-0FDE27C38566}"/>
          </ac:spMkLst>
        </pc:spChg>
        <pc:spChg chg="add mod">
          <ac:chgData name="RANASINGHE, Tharanga" userId="dc0fd5c1-b693-4cfd-8494-0d006378b9d3" providerId="ADAL" clId="{6A43CFC4-B049-4C17-AF7D-39A5C45E8726}" dt="2025-08-28T21:45:09.420" v="203"/>
          <ac:spMkLst>
            <pc:docMk/>
            <pc:sldMk cId="2872130895" sldId="1567"/>
            <ac:spMk id="8" creationId="{8E5C0D50-24DC-04C2-2901-D92578ADA788}"/>
          </ac:spMkLst>
        </pc:spChg>
        <pc:spChg chg="add mod">
          <ac:chgData name="RANASINGHE, Tharanga" userId="dc0fd5c1-b693-4cfd-8494-0d006378b9d3" providerId="ADAL" clId="{6A43CFC4-B049-4C17-AF7D-39A5C45E8726}" dt="2025-08-28T21:45:09.420" v="203"/>
          <ac:spMkLst>
            <pc:docMk/>
            <pc:sldMk cId="2872130895" sldId="1567"/>
            <ac:spMk id="9" creationId="{C834A30D-A023-3391-BDB6-6EFBF037720B}"/>
          </ac:spMkLst>
        </pc:spChg>
        <pc:graphicFrameChg chg="mod modGraphic">
          <ac:chgData name="RANASINGHE, Tharanga" userId="dc0fd5c1-b693-4cfd-8494-0d006378b9d3" providerId="ADAL" clId="{6A43CFC4-B049-4C17-AF7D-39A5C45E8726}" dt="2025-08-28T21:45:33.368" v="206" actId="1076"/>
          <ac:graphicFrameMkLst>
            <pc:docMk/>
            <pc:sldMk cId="2872130895" sldId="1567"/>
            <ac:graphicFrameMk id="3" creationId="{94C485D6-40E0-44C5-BC5F-B6972CF0A378}"/>
          </ac:graphicFrameMkLst>
        </pc:graphicFrameChg>
      </pc:sldChg>
      <pc:sldChg chg="addSp modSp mod">
        <pc:chgData name="RANASINGHE, Tharanga" userId="dc0fd5c1-b693-4cfd-8494-0d006378b9d3" providerId="ADAL" clId="{6A43CFC4-B049-4C17-AF7D-39A5C45E8726}" dt="2025-08-28T21:46:41.317" v="220" actId="1076"/>
        <pc:sldMkLst>
          <pc:docMk/>
          <pc:sldMk cId="628376419" sldId="1568"/>
        </pc:sldMkLst>
        <pc:spChg chg="add mod">
          <ac:chgData name="RANASINGHE, Tharanga" userId="dc0fd5c1-b693-4cfd-8494-0d006378b9d3" providerId="ADAL" clId="{6A43CFC4-B049-4C17-AF7D-39A5C45E8726}" dt="2025-08-28T21:45:47.035" v="208" actId="1076"/>
          <ac:spMkLst>
            <pc:docMk/>
            <pc:sldMk cId="628376419" sldId="1568"/>
            <ac:spMk id="6" creationId="{DB10E257-564C-5716-2810-0CDFF7A5908D}"/>
          </ac:spMkLst>
        </pc:spChg>
        <pc:spChg chg="mod">
          <ac:chgData name="RANASINGHE, Tharanga" userId="dc0fd5c1-b693-4cfd-8494-0d006378b9d3" providerId="ADAL" clId="{6A43CFC4-B049-4C17-AF7D-39A5C45E8726}" dt="2025-08-28T21:46:41.317" v="220" actId="1076"/>
          <ac:spMkLst>
            <pc:docMk/>
            <pc:sldMk cId="628376419" sldId="1568"/>
            <ac:spMk id="7" creationId="{C85737A3-92FD-7C07-01B6-243F83FFF2AC}"/>
          </ac:spMkLst>
        </pc:spChg>
        <pc:spChg chg="add mod">
          <ac:chgData name="RANASINGHE, Tharanga" userId="dc0fd5c1-b693-4cfd-8494-0d006378b9d3" providerId="ADAL" clId="{6A43CFC4-B049-4C17-AF7D-39A5C45E8726}" dt="2025-08-28T21:45:43.119" v="207"/>
          <ac:spMkLst>
            <pc:docMk/>
            <pc:sldMk cId="628376419" sldId="1568"/>
            <ac:spMk id="8" creationId="{7C9DF109-136C-6814-2B78-B00BA0789C35}"/>
          </ac:spMkLst>
        </pc:spChg>
        <pc:spChg chg="mod">
          <ac:chgData name="RANASINGHE, Tharanga" userId="dc0fd5c1-b693-4cfd-8494-0d006378b9d3" providerId="ADAL" clId="{6A43CFC4-B049-4C17-AF7D-39A5C45E8726}" dt="2025-08-28T21:46:28.963" v="217" actId="14100"/>
          <ac:spMkLst>
            <pc:docMk/>
            <pc:sldMk cId="628376419" sldId="1568"/>
            <ac:spMk id="9" creationId="{36F53C1E-9090-4C55-AAA3-3B79F3E7F60E}"/>
          </ac:spMkLst>
        </pc:spChg>
        <pc:picChg chg="mod">
          <ac:chgData name="RANASINGHE, Tharanga" userId="dc0fd5c1-b693-4cfd-8494-0d006378b9d3" providerId="ADAL" clId="{6A43CFC4-B049-4C17-AF7D-39A5C45E8726}" dt="2025-08-28T21:46:35.988" v="219" actId="14100"/>
          <ac:picMkLst>
            <pc:docMk/>
            <pc:sldMk cId="628376419" sldId="1568"/>
            <ac:picMk id="3" creationId="{CB031931-967B-45BC-8B6B-0A5406F8AC1C}"/>
          </ac:picMkLst>
        </pc:picChg>
      </pc:sldChg>
      <pc:sldChg chg="addSp modSp mod">
        <pc:chgData name="RANASINGHE, Tharanga" userId="dc0fd5c1-b693-4cfd-8494-0d006378b9d3" providerId="ADAL" clId="{6A43CFC4-B049-4C17-AF7D-39A5C45E8726}" dt="2025-08-28T21:40:52.580" v="156" actId="1076"/>
        <pc:sldMkLst>
          <pc:docMk/>
          <pc:sldMk cId="3394555230" sldId="1571"/>
        </pc:sldMkLst>
        <pc:spChg chg="mod">
          <ac:chgData name="RANASINGHE, Tharanga" userId="dc0fd5c1-b693-4cfd-8494-0d006378b9d3" providerId="ADAL" clId="{6A43CFC4-B049-4C17-AF7D-39A5C45E8726}" dt="2025-08-28T21:40:26.836" v="153" actId="1036"/>
          <ac:spMkLst>
            <pc:docMk/>
            <pc:sldMk cId="3394555230" sldId="1571"/>
            <ac:spMk id="3" creationId="{00000000-0000-0000-0000-000000000000}"/>
          </ac:spMkLst>
        </pc:spChg>
        <pc:spChg chg="add mod">
          <ac:chgData name="RANASINGHE, Tharanga" userId="dc0fd5c1-b693-4cfd-8494-0d006378b9d3" providerId="ADAL" clId="{6A43CFC4-B049-4C17-AF7D-39A5C45E8726}" dt="2025-08-28T21:40:22.379" v="151" actId="1035"/>
          <ac:spMkLst>
            <pc:docMk/>
            <pc:sldMk cId="3394555230" sldId="1571"/>
            <ac:spMk id="5" creationId="{1CB8E922-1B78-8DF2-83A0-50DB2F7974ED}"/>
          </ac:spMkLst>
        </pc:spChg>
        <pc:spChg chg="add mod">
          <ac:chgData name="RANASINGHE, Tharanga" userId="dc0fd5c1-b693-4cfd-8494-0d006378b9d3" providerId="ADAL" clId="{6A43CFC4-B049-4C17-AF7D-39A5C45E8726}" dt="2025-08-28T21:40:17.790" v="149" actId="1076"/>
          <ac:spMkLst>
            <pc:docMk/>
            <pc:sldMk cId="3394555230" sldId="1571"/>
            <ac:spMk id="7" creationId="{D68D813B-7C26-C67B-9AD4-88834293181E}"/>
          </ac:spMkLst>
        </pc:spChg>
        <pc:graphicFrameChg chg="mod">
          <ac:chgData name="RANASINGHE, Tharanga" userId="dc0fd5c1-b693-4cfd-8494-0d006378b9d3" providerId="ADAL" clId="{6A43CFC4-B049-4C17-AF7D-39A5C45E8726}" dt="2025-08-28T21:40:52.580" v="156" actId="1076"/>
          <ac:graphicFrameMkLst>
            <pc:docMk/>
            <pc:sldMk cId="3394555230" sldId="1571"/>
            <ac:graphicFrameMk id="16" creationId="{BC875BA9-6697-4CBA-8E52-03F1B1A33A3B}"/>
          </ac:graphicFrameMkLst>
        </pc:graphicFrameChg>
        <pc:graphicFrameChg chg="mod">
          <ac:chgData name="RANASINGHE, Tharanga" userId="dc0fd5c1-b693-4cfd-8494-0d006378b9d3" providerId="ADAL" clId="{6A43CFC4-B049-4C17-AF7D-39A5C45E8726}" dt="2025-08-28T21:40:49.150" v="155" actId="1076"/>
          <ac:graphicFrameMkLst>
            <pc:docMk/>
            <pc:sldMk cId="3394555230" sldId="1571"/>
            <ac:graphicFrameMk id="22" creationId="{00000000-0008-0000-0100-000005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st%20TTEL\Desktop\Energy\Holyrood%20EMS%20&amp;%20ENMS\Audit%202025\data%20analysis%20updat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est%20TTEL\Desktop\Energy\Holyrood%20EMS%20&amp;%20ENMS\Audit%202025\SEU%20Energ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percentage of electricity usage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'Sub Meter'!$T$57</c:f>
              <c:strCache>
                <c:ptCount val="1"/>
                <c:pt idx="0">
                  <c:v>usage 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'Sub Meter'!$S$58:$S$61</c:f>
              <c:strCache>
                <c:ptCount val="4"/>
                <c:pt idx="0">
                  <c:v>Rolling Room(Kwh)</c:v>
                </c:pt>
                <c:pt idx="1">
                  <c:v>Sifting Room(Kwh)</c:v>
                </c:pt>
                <c:pt idx="2">
                  <c:v>Dryer Room(Kwh)</c:v>
                </c:pt>
                <c:pt idx="3">
                  <c:v>whithering </c:v>
                </c:pt>
              </c:strCache>
            </c:strRef>
          </c:cat>
          <c:val>
            <c:numRef>
              <c:f>'Sub Meter'!$T$58:$T$61</c:f>
            </c:numRef>
          </c:val>
          <c:extLst>
            <c:ext xmlns:c16="http://schemas.microsoft.com/office/drawing/2014/chart" uri="{C3380CC4-5D6E-409C-BE32-E72D297353CC}">
              <c16:uniqueId val="{00000000-895B-4A31-9618-EC0417F2ABCE}"/>
            </c:ext>
          </c:extLst>
        </c:ser>
        <c:ser>
          <c:idx val="1"/>
          <c:order val="1"/>
          <c:tx>
            <c:strRef>
              <c:f>'Sub Meter'!$U$57</c:f>
              <c:strCache>
                <c:ptCount val="1"/>
                <c:pt idx="0">
                  <c:v>presentage 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95B-4A31-9618-EC0417F2ABC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895B-4A31-9618-EC0417F2ABCE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895B-4A31-9618-EC0417F2ABCE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895B-4A31-9618-EC0417F2ABC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895B-4A31-9618-EC0417F2ABC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895B-4A31-9618-EC0417F2ABCE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895B-4A31-9618-EC0417F2ABCE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8-895B-4A31-9618-EC0417F2ABC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'Sub Meter'!$S$58:$S$61</c:f>
              <c:strCache>
                <c:ptCount val="4"/>
                <c:pt idx="0">
                  <c:v>Rolling Room(Kwh)</c:v>
                </c:pt>
                <c:pt idx="1">
                  <c:v>Sifting Room(Kwh)</c:v>
                </c:pt>
                <c:pt idx="2">
                  <c:v>Dryer Room(Kwh)</c:v>
                </c:pt>
                <c:pt idx="3">
                  <c:v>whithering </c:v>
                </c:pt>
              </c:strCache>
            </c:strRef>
          </c:cat>
          <c:val>
            <c:numRef>
              <c:f>'Sub Meter'!$U$58:$U$61</c:f>
              <c:numCache>
                <c:formatCode>0%</c:formatCode>
                <c:ptCount val="4"/>
                <c:pt idx="0">
                  <c:v>0.23714072993284299</c:v>
                </c:pt>
                <c:pt idx="1">
                  <c:v>2.0209565877838183E-2</c:v>
                </c:pt>
                <c:pt idx="2">
                  <c:v>0.27951610968979851</c:v>
                </c:pt>
                <c:pt idx="3">
                  <c:v>0.4631335944995203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95B-4A31-9618-EC0417F2ABC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SEUs wise Percentage of Energy Consumption 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'2022-23'!$C$19</c:f>
              <c:strCache>
                <c:ptCount val="1"/>
                <c:pt idx="0">
                  <c:v>2022/23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A52-44E6-A3A9-30EEDE6478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A52-44E6-A3A9-30EEDE6478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A52-44E6-A3A9-30EEDE64788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A52-44E6-A3A9-30EEDE64788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A52-44E6-A3A9-30EEDE64788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A52-44E6-A3A9-30EEDE64788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'2022-23'!$B$20:$B$25</c:f>
              <c:strCache>
                <c:ptCount val="6"/>
                <c:pt idx="0">
                  <c:v>Withering</c:v>
                </c:pt>
                <c:pt idx="1">
                  <c:v>Firing</c:v>
                </c:pt>
                <c:pt idx="2">
                  <c:v>Rolling</c:v>
                </c:pt>
                <c:pt idx="3">
                  <c:v>Sifting/Packing</c:v>
                </c:pt>
                <c:pt idx="4">
                  <c:v>Lighting &amp; other administration</c:v>
                </c:pt>
                <c:pt idx="5">
                  <c:v>Green Leaf Transportation</c:v>
                </c:pt>
              </c:strCache>
            </c:strRef>
          </c:cat>
          <c:val>
            <c:numRef>
              <c:f>'2022-23'!$C$20:$C$25</c:f>
              <c:numCache>
                <c:formatCode>0.00%</c:formatCode>
                <c:ptCount val="6"/>
                <c:pt idx="0">
                  <c:v>0.3125</c:v>
                </c:pt>
                <c:pt idx="1">
                  <c:v>0.65400000000000003</c:v>
                </c:pt>
                <c:pt idx="2">
                  <c:v>1.0999999999999999E-2</c:v>
                </c:pt>
                <c:pt idx="3">
                  <c:v>1.2999999999999999E-2</c:v>
                </c:pt>
                <c:pt idx="4">
                  <c:v>6.0000000000000001E-3</c:v>
                </c:pt>
                <c:pt idx="5">
                  <c:v>3.0000000000000001E-3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A52-44E6-A3A9-30EEDE64788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F0B83-A702-C34F-9F33-42501F74EB38}" type="datetimeFigureOut">
              <a:rPr lang="es-ES" smtClean="0"/>
              <a:t>29/08/2025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FF99D-B852-5D49-AB4B-ACD98011709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83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9299" y="919213"/>
            <a:ext cx="5726430" cy="584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300" y="2242035"/>
            <a:ext cx="729234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6628" y="4229068"/>
            <a:ext cx="1868170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22899" y="4353160"/>
            <a:ext cx="1864995" cy="410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image" Target="../media/image11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5" Type="http://schemas.openxmlformats.org/officeDocument/2006/relationships/image" Target="../media/image19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chart" Target="../charts/chart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chart" Target="../charts/chart1.xml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3.jp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2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7.jp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2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5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8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30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8" b="29058"/>
          <a:stretch/>
        </p:blipFill>
        <p:spPr>
          <a:xfrm>
            <a:off x="0" y="1051896"/>
            <a:ext cx="9144000" cy="30460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472353" cy="6708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35597" y="170239"/>
            <a:ext cx="936625" cy="504825"/>
            <a:chOff x="435597" y="426241"/>
            <a:chExt cx="936625" cy="504825"/>
          </a:xfrm>
        </p:grpSpPr>
        <p:sp>
          <p:nvSpPr>
            <p:cNvPr id="5" name="object 5"/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09626" y="1321861"/>
            <a:ext cx="8696520" cy="11509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000" b="0" i="1" dirty="0">
                <a:solidFill>
                  <a:srgbClr val="FFFFFF"/>
                </a:solidFill>
              </a:rPr>
              <a:t>Success Story: </a:t>
            </a:r>
            <a:br>
              <a:rPr lang="en-US" sz="2750" dirty="0">
                <a:solidFill>
                  <a:srgbClr val="FFFFFF"/>
                </a:solidFill>
              </a:rPr>
            </a:br>
            <a:r>
              <a:rPr lang="en-US" sz="2700" dirty="0">
                <a:solidFill>
                  <a:srgbClr val="FFFFFF"/>
                </a:solidFill>
              </a:rPr>
              <a:t>Energy Management Systems @ </a:t>
            </a:r>
            <a:br>
              <a:rPr lang="en-US" sz="2700" dirty="0">
                <a:solidFill>
                  <a:srgbClr val="FFFFFF"/>
                </a:solidFill>
              </a:rPr>
            </a:br>
            <a:r>
              <a:rPr lang="en-US" sz="2700" dirty="0" err="1">
                <a:solidFill>
                  <a:srgbClr val="FFFFFF"/>
                </a:solidFill>
              </a:rPr>
              <a:t>Talawakelle</a:t>
            </a:r>
            <a:r>
              <a:rPr lang="en-US" sz="2700" dirty="0">
                <a:solidFill>
                  <a:srgbClr val="FFFFFF"/>
                </a:solidFill>
              </a:rPr>
              <a:t> Tea Estates PLC</a:t>
            </a:r>
            <a:endParaRPr lang="en-US" sz="2700" dirty="0"/>
          </a:p>
        </p:txBody>
      </p:sp>
      <p:sp>
        <p:nvSpPr>
          <p:cNvPr id="14" name="object 14"/>
          <p:cNvSpPr txBox="1"/>
          <p:nvPr/>
        </p:nvSpPr>
        <p:spPr>
          <a:xfrm>
            <a:off x="409626" y="2452360"/>
            <a:ext cx="6286300" cy="1582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CC00"/>
                </a:solidFill>
                <a:latin typeface="Noto Sans"/>
                <a:cs typeface="Noto Sans"/>
              </a:rPr>
              <a:t>Colombo,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sz="1800" b="1" dirty="0">
                <a:solidFill>
                  <a:srgbClr val="FFCC00"/>
                </a:solidFill>
                <a:latin typeface="Noto Sans"/>
                <a:cs typeface="Noto Sans"/>
              </a:rPr>
              <a:t>2</a:t>
            </a:r>
            <a:r>
              <a:rPr lang="en-US" sz="1800" b="1" dirty="0">
                <a:solidFill>
                  <a:srgbClr val="FFCC00"/>
                </a:solidFill>
                <a:latin typeface="Noto Sans"/>
                <a:cs typeface="Noto Sans"/>
              </a:rPr>
              <a:t>9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lang="en-US" sz="1800" b="1" dirty="0">
                <a:solidFill>
                  <a:srgbClr val="FFCC00"/>
                </a:solidFill>
                <a:latin typeface="Noto Sans"/>
                <a:cs typeface="Noto Sans"/>
              </a:rPr>
              <a:t>August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sz="1800" b="1" spc="-20" dirty="0">
                <a:solidFill>
                  <a:srgbClr val="FFCC00"/>
                </a:solidFill>
                <a:latin typeface="Noto Sans"/>
                <a:cs typeface="Noto Sans"/>
              </a:rPr>
              <a:t>2025</a:t>
            </a:r>
            <a:endParaRPr sz="1800" dirty="0">
              <a:latin typeface="Noto Sans"/>
              <a:cs typeface="Noto Sans"/>
            </a:endParaRPr>
          </a:p>
          <a:p>
            <a:pPr>
              <a:lnSpc>
                <a:spcPct val="100000"/>
              </a:lnSpc>
            </a:pPr>
            <a:endParaRPr lang="en-US" sz="1400" b="1" dirty="0">
              <a:solidFill>
                <a:schemeClr val="bg1"/>
              </a:solidFill>
              <a:latin typeface="Noto Sans" panose="020B0502040504020204"/>
              <a:cs typeface="Noto Sans"/>
            </a:endParaRPr>
          </a:p>
          <a:p>
            <a:pPr>
              <a:lnSpc>
                <a:spcPct val="100000"/>
              </a:lnSpc>
            </a:pPr>
            <a:r>
              <a:rPr lang="en-US" sz="1400" b="1" dirty="0" err="1">
                <a:solidFill>
                  <a:schemeClr val="bg1"/>
                </a:solidFill>
                <a:latin typeface="Noto Sans" panose="020B0502040504020204"/>
                <a:cs typeface="Noto Sans"/>
              </a:rPr>
              <a:t>Shehara</a:t>
            </a:r>
            <a:r>
              <a:rPr lang="en-US" sz="1400" b="1" dirty="0">
                <a:solidFill>
                  <a:schemeClr val="bg1"/>
                </a:solidFill>
                <a:latin typeface="Noto Sans" panose="020B0502040504020204"/>
                <a:cs typeface="Noto Sans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Noto Sans" panose="020B0502040504020204"/>
                <a:cs typeface="Noto Sans"/>
              </a:rPr>
              <a:t>Jayakodi</a:t>
            </a:r>
            <a:endParaRPr lang="en-US" sz="1400" b="1" dirty="0">
              <a:solidFill>
                <a:schemeClr val="bg1"/>
              </a:solidFill>
              <a:latin typeface="Noto Sans"/>
              <a:cs typeface="Noto Sans"/>
            </a:endParaRPr>
          </a:p>
          <a:p>
            <a:pPr>
              <a:lnSpc>
                <a:spcPct val="100000"/>
              </a:lnSpc>
            </a:pPr>
            <a:r>
              <a:rPr lang="en-US" sz="1400" b="1" dirty="0">
                <a:solidFill>
                  <a:schemeClr val="bg1"/>
                </a:solidFill>
                <a:latin typeface="Noto Sans"/>
                <a:cs typeface="Noto Sans"/>
              </a:rPr>
              <a:t>Executive – Sustainability </a:t>
            </a:r>
            <a:r>
              <a:rPr lang="en-US" sz="1400" b="1" dirty="0">
                <a:solidFill>
                  <a:srgbClr val="FFFFFF"/>
                </a:solidFill>
                <a:latin typeface="Noto Sans" panose="020B0502040504020204"/>
                <a:cs typeface="Noto Sans"/>
              </a:rPr>
              <a:t>&amp; Corporate Reporting</a:t>
            </a:r>
          </a:p>
          <a:p>
            <a:pPr>
              <a:lnSpc>
                <a:spcPct val="100000"/>
              </a:lnSpc>
            </a:pPr>
            <a:endParaRPr lang="en-US" sz="1400" b="1" i="1" dirty="0">
              <a:solidFill>
                <a:srgbClr val="FFFFFF"/>
              </a:solidFill>
              <a:highlight>
                <a:srgbClr val="FFFF00"/>
              </a:highlight>
              <a:latin typeface="Noto Sans" panose="020B0502040504020204"/>
              <a:cs typeface="Noto Sans"/>
            </a:endParaRPr>
          </a:p>
          <a:p>
            <a:r>
              <a:rPr lang="en-US" sz="1400" b="1" dirty="0">
                <a:solidFill>
                  <a:schemeClr val="bg1"/>
                </a:solidFill>
                <a:latin typeface="Noto Sans" panose="020B0502040504020204"/>
              </a:rPr>
              <a:t>Pubudu Bandara</a:t>
            </a:r>
          </a:p>
          <a:p>
            <a:r>
              <a:rPr lang="en-US" sz="1400" b="1" dirty="0">
                <a:solidFill>
                  <a:schemeClr val="bg1"/>
                </a:solidFill>
                <a:latin typeface="Noto Sans" panose="020B0502040504020204"/>
              </a:rPr>
              <a:t>Executive-Sustainability &amp; Quality Systems Development</a:t>
            </a:r>
            <a:endParaRPr sz="1400" i="1" dirty="0">
              <a:highlight>
                <a:srgbClr val="FFFF00"/>
              </a:highlight>
              <a:latin typeface="Noto Sans" panose="020B0502040504020204"/>
              <a:cs typeface="Noto San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37349" y="2607743"/>
            <a:ext cx="5982070" cy="1439994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0070F036-97BA-99B8-A26E-99A27509A4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0" y="240184"/>
            <a:ext cx="2390106" cy="61061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D119429-587B-7485-91E9-E2D36D8B67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13" y="192844"/>
            <a:ext cx="739170" cy="7493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D2B402-A2C3-802D-1BF2-730CF37A43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228600" y="4159962"/>
            <a:ext cx="1600200" cy="906780"/>
          </a:xfrm>
          <a:prstGeom prst="rect">
            <a:avLst/>
          </a:prstGeom>
        </p:spPr>
      </p:pic>
      <p:pic>
        <p:nvPicPr>
          <p:cNvPr id="10" name="Picture 9" descr="A close-up of a sign&#10;&#10;AI-generated content may be incorrect.">
            <a:extLst>
              <a:ext uri="{FF2B5EF4-FFF2-40B4-BE49-F238E27FC236}">
                <a16:creationId xmlns:a16="http://schemas.microsoft.com/office/drawing/2014/main" id="{A0730F86-C6D1-58D6-0D89-0882AD1FB98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25193"/>
            <a:ext cx="2911986" cy="803307"/>
          </a:xfrm>
          <a:prstGeom prst="rect">
            <a:avLst/>
          </a:prstGeom>
        </p:spPr>
      </p:pic>
      <p:pic>
        <p:nvPicPr>
          <p:cNvPr id="9" name="Picture 2" descr="Talawakelle Tea Estates PLC">
            <a:extLst>
              <a:ext uri="{FF2B5EF4-FFF2-40B4-BE49-F238E27FC236}">
                <a16:creationId xmlns:a16="http://schemas.microsoft.com/office/drawing/2014/main" id="{36E2EB93-5258-059A-B319-D7A36C26F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843153" y="4164363"/>
            <a:ext cx="1457694" cy="97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9DE99B-DD6A-2CB0-3E87-4176D75A26F5}"/>
              </a:ext>
            </a:extLst>
          </p:cNvPr>
          <p:cNvSpPr/>
          <p:nvPr/>
        </p:nvSpPr>
        <p:spPr>
          <a:xfrm>
            <a:off x="0" y="1050925"/>
            <a:ext cx="9144000" cy="269668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>
              <a:solidFill>
                <a:srgbClr val="FB5F5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6CA24926-0FAB-356B-09C2-DAB60850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8CDD1BA8-08EE-6D09-9909-C424C958525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4DCA06C-32F3-C0B9-AF21-D01CF411A72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1F9F5D2-253D-47B5-6173-22862AF4F12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DD3C03B5-8565-CF8C-AA76-F3EA4329C584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78750F5-3CF4-8BD9-A310-AD663C6EEEC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18F35F5-307C-033E-6EA7-869F527B18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A6B0BF-DDB1-16D9-AA43-F27C97BD89B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7687085-E189-4AE3-93A4-CE8FCB7C59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pic>
        <p:nvPicPr>
          <p:cNvPr id="6" name="Picture 2" descr="Talawakelle Tea Estates PLC">
            <a:extLst>
              <a:ext uri="{FF2B5EF4-FFF2-40B4-BE49-F238E27FC236}">
                <a16:creationId xmlns:a16="http://schemas.microsoft.com/office/drawing/2014/main" id="{7D3C43B1-D33D-F1FB-51EF-662AC385F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A1E396A8-4B32-4394-B443-763F08FAA64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527" y="967468"/>
            <a:ext cx="1085850" cy="67270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9AB0CDA3-026D-4267-9B7B-CD18DAAE7E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878" y="1785261"/>
            <a:ext cx="4286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6">
            <a:extLst>
              <a:ext uri="{FF2B5EF4-FFF2-40B4-BE49-F238E27FC236}">
                <a16:creationId xmlns:a16="http://schemas.microsoft.com/office/drawing/2014/main" id="{9537B31B-F3EF-4E8C-B195-BAEAAF619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5191" y="1684197"/>
            <a:ext cx="428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 b="1" dirty="0"/>
              <a:t>16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305F0596-7749-493D-B763-A3329469638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857" y="2620912"/>
            <a:ext cx="428625" cy="4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Down Arrow 9">
            <a:extLst>
              <a:ext uri="{FF2B5EF4-FFF2-40B4-BE49-F238E27FC236}">
                <a16:creationId xmlns:a16="http://schemas.microsoft.com/office/drawing/2014/main" id="{D7751E43-FB76-488D-93A8-4A1D6554333F}"/>
              </a:ext>
            </a:extLst>
          </p:cNvPr>
          <p:cNvSpPr/>
          <p:nvPr/>
        </p:nvSpPr>
        <p:spPr>
          <a:xfrm>
            <a:off x="4409992" y="2309859"/>
            <a:ext cx="107156" cy="180975"/>
          </a:xfrm>
          <a:prstGeom prst="downArrow">
            <a:avLst/>
          </a:prstGeom>
          <a:solidFill>
            <a:srgbClr val="0F7757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200"/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4C13E306-73EC-4A45-8B3E-7B891DEEC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0839" y="3050155"/>
            <a:ext cx="18466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 dirty="0"/>
              <a:t>HOLYROOD FACTORY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D517F6AC-38C8-40AA-8575-96BA32031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226" y="3104737"/>
            <a:ext cx="914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450T Per Annum </a:t>
            </a:r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3AC3D37B-664F-4E80-A626-AF357177A42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951" y="2140825"/>
            <a:ext cx="8286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4">
            <a:extLst>
              <a:ext uri="{FF2B5EF4-FFF2-40B4-BE49-F238E27FC236}">
                <a16:creationId xmlns:a16="http://schemas.microsoft.com/office/drawing/2014/main" id="{4DFBEF6C-9FF3-45F6-803E-C9F4C42C57B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223" y="2232159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16">
            <a:extLst>
              <a:ext uri="{FF2B5EF4-FFF2-40B4-BE49-F238E27FC236}">
                <a16:creationId xmlns:a16="http://schemas.microsoft.com/office/drawing/2014/main" id="{37FA5AD2-3C44-4FB4-B737-D98F53331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003" y="3118701"/>
            <a:ext cx="971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16.5TJ Per Annum </a:t>
            </a:r>
          </a:p>
        </p:txBody>
      </p:sp>
      <p:pic>
        <p:nvPicPr>
          <p:cNvPr id="29" name="Picture 17">
            <a:extLst>
              <a:ext uri="{FF2B5EF4-FFF2-40B4-BE49-F238E27FC236}">
                <a16:creationId xmlns:a16="http://schemas.microsoft.com/office/drawing/2014/main" id="{6B160B39-DAB6-426A-8CA9-D007FAABDCD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07" y="3315511"/>
            <a:ext cx="564325" cy="56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18">
            <a:extLst>
              <a:ext uri="{FF2B5EF4-FFF2-40B4-BE49-F238E27FC236}">
                <a16:creationId xmlns:a16="http://schemas.microsoft.com/office/drawing/2014/main" id="{0B6D4A18-A8A6-40BC-9922-89C384E47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1038" y="3828200"/>
            <a:ext cx="2405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Management commitment and supportive team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19BC16-6820-CA0C-5C7C-B19FDFBF4059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491C7A-EBEA-041F-3CB6-0917F08E3975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49217"/>
            <a:ext cx="5046250" cy="12088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999" y="886225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Before the intervention: </a:t>
            </a:r>
            <a:br>
              <a:rPr lang="en-US" sz="2000" spc="-10" dirty="0"/>
            </a:br>
            <a:r>
              <a:rPr lang="en-US" sz="2000" spc="-10" dirty="0"/>
              <a:t>Energy management challenges</a:t>
            </a:r>
            <a:endParaRPr sz="2000" spc="-1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86693F-C73A-A048-4893-C2A53E022DE5}"/>
              </a:ext>
            </a:extLst>
          </p:cNvPr>
          <p:cNvSpPr txBox="1"/>
          <p:nvPr/>
        </p:nvSpPr>
        <p:spPr>
          <a:xfrm>
            <a:off x="304800" y="1475406"/>
            <a:ext cx="7924800" cy="2858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99"/>
                </a:solidFill>
                <a:latin typeface="Noto Sans Black"/>
              </a:rPr>
              <a:t>Manufacturing is </a:t>
            </a:r>
            <a:r>
              <a:rPr lang="en-US" sz="1400" b="1" dirty="0">
                <a:solidFill>
                  <a:srgbClr val="003399"/>
                </a:solidFill>
                <a:latin typeface="Noto Sans Black"/>
              </a:rPr>
              <a:t>energy intensive</a:t>
            </a:r>
            <a:r>
              <a:rPr lang="en-US" sz="1400" dirty="0">
                <a:solidFill>
                  <a:srgbClr val="003399"/>
                </a:solidFill>
                <a:latin typeface="Noto Sans Black"/>
              </a:rPr>
              <a:t> – withering, rolling, drying, sorting.</a:t>
            </a:r>
          </a:p>
          <a:p>
            <a:r>
              <a:rPr lang="en-US" sz="1400" dirty="0">
                <a:solidFill>
                  <a:srgbClr val="003399"/>
                </a:solidFill>
                <a:latin typeface="Noto Sans Black"/>
              </a:rPr>
              <a:t>Heavy use of </a:t>
            </a:r>
            <a:r>
              <a:rPr lang="en-US" sz="1400" b="1" dirty="0">
                <a:solidFill>
                  <a:srgbClr val="003399"/>
                </a:solidFill>
                <a:latin typeface="Noto Sans Black"/>
              </a:rPr>
              <a:t>biomass (firewood)</a:t>
            </a:r>
            <a:r>
              <a:rPr lang="en-US" sz="1400" dirty="0">
                <a:solidFill>
                  <a:srgbClr val="003399"/>
                </a:solidFill>
                <a:latin typeface="Noto Sans Black"/>
              </a:rPr>
              <a:t> and </a:t>
            </a:r>
            <a:r>
              <a:rPr lang="en-US" sz="1400" b="1" dirty="0">
                <a:solidFill>
                  <a:srgbClr val="003399"/>
                </a:solidFill>
                <a:latin typeface="Noto Sans Black"/>
              </a:rPr>
              <a:t>electricity</a:t>
            </a:r>
            <a:r>
              <a:rPr lang="en-US" sz="1400" dirty="0">
                <a:solidFill>
                  <a:srgbClr val="003399"/>
                </a:solidFill>
                <a:latin typeface="Noto Sans Black"/>
              </a:rPr>
              <a:t> → high cost &amp; emissions.</a:t>
            </a:r>
          </a:p>
          <a:p>
            <a:pPr lvl="0"/>
            <a:endParaRPr lang="en-US" sz="1000" b="1" i="1" dirty="0">
              <a:solidFill>
                <a:srgbClr val="003399"/>
              </a:solidFill>
              <a:latin typeface="Noto Sans Black"/>
            </a:endParaRPr>
          </a:p>
          <a:p>
            <a:pPr lvl="0"/>
            <a:r>
              <a:rPr lang="en-US" sz="1400" b="1" i="1" dirty="0">
                <a:solidFill>
                  <a:srgbClr val="003399"/>
                </a:solidFill>
                <a:latin typeface="Noto Sans Black"/>
              </a:rPr>
              <a:t>Needs &amp; Challenges (Before Initiative)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Rising energy costs &amp; Proper monitoring.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 systematic </a:t>
            </a:r>
            <a:r>
              <a:rPr lang="en-US" sz="1400" i="1" dirty="0" err="1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EnMS</a:t>
            </a:r>
            <a:r>
              <a:rPr lang="en-US" sz="1400" i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/ limited monitoring of energy performance.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Inefficient boiler &amp; dryer operations → excessive fuel use.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Lack of technical know-how &amp; baseline data for emission reduction.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Maintenance gaps leading to avoidable energy losses.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Limited awareness on renewable/alternative energy solutions.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6CA24926-0FAB-356B-09C2-DAB60850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8CDD1BA8-08EE-6D09-9909-C424C958525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4DCA06C-32F3-C0B9-AF21-D01CF411A72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1F9F5D2-253D-47B5-6173-22862AF4F12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DD3C03B5-8565-CF8C-AA76-F3EA4329C584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78750F5-3CF4-8BD9-A310-AD663C6EEEC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18F35F5-307C-033E-6EA7-869F527B18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A6B0BF-DDB1-16D9-AA43-F27C97BD89B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7687085-E189-4AE3-93A4-CE8FCB7C59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pic>
        <p:nvPicPr>
          <p:cNvPr id="6" name="Picture 2" descr="Talawakelle Tea Estates PLC">
            <a:extLst>
              <a:ext uri="{FF2B5EF4-FFF2-40B4-BE49-F238E27FC236}">
                <a16:creationId xmlns:a16="http://schemas.microsoft.com/office/drawing/2014/main" id="{7D3C43B1-D33D-F1FB-51EF-662AC385F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A05A5C-55DE-6870-CAE2-7B5D99AB5643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270DD5-69D1-98BB-0AF6-B009E328DF94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76200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49217"/>
            <a:ext cx="5046250" cy="12088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999" y="972081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Before the intervention: </a:t>
            </a:r>
            <a:br>
              <a:rPr lang="en-US" sz="2000" spc="-10" dirty="0"/>
            </a:br>
            <a:r>
              <a:rPr lang="en-US" sz="2000" spc="-10" dirty="0"/>
              <a:t>Energy management challenges</a:t>
            </a:r>
            <a:endParaRPr sz="2000" spc="-10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6CA24926-0FAB-356B-09C2-DAB60850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8CDD1BA8-08EE-6D09-9909-C424C958525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4DCA06C-32F3-C0B9-AF21-D01CF411A72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1F9F5D2-253D-47B5-6173-22862AF4F12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DD3C03B5-8565-CF8C-AA76-F3EA4329C584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78750F5-3CF4-8BD9-A310-AD663C6EEEC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18F35F5-307C-033E-6EA7-869F527B18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A6B0BF-DDB1-16D9-AA43-F27C97BD89B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7687085-E189-4AE3-93A4-CE8FCB7C59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pic>
        <p:nvPicPr>
          <p:cNvPr id="6" name="Picture 2" descr="Talawakelle Tea Estates PLC">
            <a:extLst>
              <a:ext uri="{FF2B5EF4-FFF2-40B4-BE49-F238E27FC236}">
                <a16:creationId xmlns:a16="http://schemas.microsoft.com/office/drawing/2014/main" id="{7D3C43B1-D33D-F1FB-51EF-662AC385F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BC875BA9-6697-4CBA-8E52-03F1B1A33A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003681"/>
              </p:ext>
            </p:extLst>
          </p:nvPr>
        </p:nvGraphicFramePr>
        <p:xfrm>
          <a:off x="4425725" y="1511353"/>
          <a:ext cx="4153037" cy="2691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849076"/>
              </p:ext>
            </p:extLst>
          </p:nvPr>
        </p:nvGraphicFramePr>
        <p:xfrm>
          <a:off x="406379" y="1569920"/>
          <a:ext cx="4158247" cy="2519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1CB8E922-1B78-8DF2-83A0-50DB2F7974ED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D813B-7C26-C67B-9AD4-88834293181E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394555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B8F8-278E-37DA-80F3-2D633C0B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529A083-6DC7-7F10-535E-7D9CFBF469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920C19CA-7F45-D680-F287-27B731E007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EA5BED6-7F2E-AA02-21B0-4AE14506C647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33D9DC6C-FD0E-0AEF-9670-0272438E1E5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6BB8A17A-D353-0BBA-DAA1-783294AF60E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B17C3DE7-12F2-0613-8B2F-3E4F13AD0B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51DFE9A1-F5C5-B398-3BAA-AB36FE87AF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79B5D945-B5AF-628C-28EC-221AE17471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6A36AB-37A9-EBA5-0C91-0F2D1E766E1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F5B8AA95-D959-9049-13FD-2C70A89A9C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A5E34B08-47F6-B4A5-6C14-F3D9D75214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5431" y="1126269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</a:t>
            </a:r>
            <a:endParaRPr sz="2000" spc="-10" dirty="0"/>
          </a:p>
        </p:txBody>
      </p:sp>
      <p:pic>
        <p:nvPicPr>
          <p:cNvPr id="3" name="Picture 2" descr="Talawakelle Tea Estates PLC">
            <a:extLst>
              <a:ext uri="{FF2B5EF4-FFF2-40B4-BE49-F238E27FC236}">
                <a16:creationId xmlns:a16="http://schemas.microsoft.com/office/drawing/2014/main" id="{1FD82EF8-17AF-5F4F-D882-60E20EC03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53E0C4-AEFD-4ED8-9379-D2107D0539EE}"/>
              </a:ext>
            </a:extLst>
          </p:cNvPr>
          <p:cNvSpPr txBox="1"/>
          <p:nvPr/>
        </p:nvSpPr>
        <p:spPr>
          <a:xfrm>
            <a:off x="363794" y="1707295"/>
            <a:ext cx="7391400" cy="239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3399"/>
                </a:solidFill>
                <a:latin typeface="Noto Sans Black"/>
              </a:rPr>
              <a:t>Objectives of </a:t>
            </a:r>
            <a:r>
              <a:rPr lang="en-US" sz="1600" b="1" dirty="0" err="1">
                <a:solidFill>
                  <a:srgbClr val="003399"/>
                </a:solidFill>
                <a:latin typeface="Noto Sans Black"/>
              </a:rPr>
              <a:t>EnMS</a:t>
            </a:r>
            <a:r>
              <a:rPr lang="en-US" sz="1600" b="1" dirty="0">
                <a:solidFill>
                  <a:srgbClr val="003399"/>
                </a:solidFill>
                <a:latin typeface="Noto Sans Black"/>
              </a:rPr>
              <a:t> Activities</a:t>
            </a:r>
          </a:p>
          <a:p>
            <a:endParaRPr lang="en-US" sz="1600" b="1" dirty="0">
              <a:solidFill>
                <a:srgbClr val="003399"/>
              </a:solidFill>
              <a:latin typeface="Noto Sans Black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Reduce energy consumption Base on 2023 year consumption.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Minimize GHG emissions and reliance on firewood.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Improve efficiency of boilers, dryers, and electrical systems.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Establish systematic monitoring &amp; reporting (ISO 50001).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Build awareness and capacity among factory and estate teams.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9E0DF5-FDA8-7A29-C5A1-FB6875A56919}"/>
              </a:ext>
            </a:extLst>
          </p:cNvPr>
          <p:cNvSpPr/>
          <p:nvPr/>
        </p:nvSpPr>
        <p:spPr>
          <a:xfrm>
            <a:off x="0" y="965566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E43A5C-A82E-58EA-9F9D-6ECA74D11973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4158585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B8F8-278E-37DA-80F3-2D633C0B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529A083-6DC7-7F10-535E-7D9CFBF469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EE32F5-9516-7AAF-30EE-B93E8E11CFE3}"/>
              </a:ext>
            </a:extLst>
          </p:cNvPr>
          <p:cNvSpPr txBox="1"/>
          <p:nvPr/>
        </p:nvSpPr>
        <p:spPr>
          <a:xfrm>
            <a:off x="331839" y="1650646"/>
            <a:ext cx="7763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sz="2000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920C19CA-7F45-D680-F287-27B731E007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EA5BED6-7F2E-AA02-21B0-4AE14506C647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33D9DC6C-FD0E-0AEF-9670-0272438E1E5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6BB8A17A-D353-0BBA-DAA1-783294AF60E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B17C3DE7-12F2-0613-8B2F-3E4F13AD0B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51DFE9A1-F5C5-B398-3BAA-AB36FE87AF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79B5D945-B5AF-628C-28EC-221AE17471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6A36AB-37A9-EBA5-0C91-0F2D1E766E1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F5B8AA95-D959-9049-13FD-2C70A89A9C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A5E34B08-47F6-B4A5-6C14-F3D9D75214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554" y="1154060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initiatives/projects</a:t>
            </a:r>
            <a:endParaRPr sz="2000" spc="-10" dirty="0"/>
          </a:p>
        </p:txBody>
      </p:sp>
      <p:pic>
        <p:nvPicPr>
          <p:cNvPr id="3" name="Picture 2" descr="Talawakelle Tea Estates PLC">
            <a:extLst>
              <a:ext uri="{FF2B5EF4-FFF2-40B4-BE49-F238E27FC236}">
                <a16:creationId xmlns:a16="http://schemas.microsoft.com/office/drawing/2014/main" id="{1FD82EF8-17AF-5F4F-D882-60E20EC03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54D641-D7BF-46FB-9B62-3DA619496419}"/>
              </a:ext>
            </a:extLst>
          </p:cNvPr>
          <p:cNvSpPr txBox="1"/>
          <p:nvPr/>
        </p:nvSpPr>
        <p:spPr>
          <a:xfrm>
            <a:off x="381000" y="1705522"/>
            <a:ext cx="7763708" cy="2320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VFD Installation</a:t>
            </a:r>
            <a:endParaRPr lang="en-US" sz="1400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6">
              <a:lnSpc>
                <a:spcPct val="150000"/>
              </a:lnSpc>
            </a:pPr>
            <a:r>
              <a:rPr lang="en-US" sz="14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Installed Variable Frequency Drive (VFD) for withering fan to optimize energy efficiency.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Firewood Optimization</a:t>
            </a:r>
            <a:endParaRPr lang="en-US" sz="1400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14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Using firewood off-cuts instead of normal firewood.</a:t>
            </a:r>
          </a:p>
          <a:p>
            <a:pPr lvl="1">
              <a:lnSpc>
                <a:spcPct val="150000"/>
              </a:lnSpc>
            </a:pPr>
            <a:r>
              <a:rPr lang="en-US" sz="14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Implementing firewood moisture monitoring and control measures.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Boiler Maintenance</a:t>
            </a:r>
            <a:endParaRPr lang="en-US" sz="1400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14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Completed boiler repair work to improve reliability and performance.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0B3F58-EA8F-962C-B676-B0AED6C2481D}"/>
              </a:ext>
            </a:extLst>
          </p:cNvPr>
          <p:cNvSpPr/>
          <p:nvPr/>
        </p:nvSpPr>
        <p:spPr>
          <a:xfrm>
            <a:off x="0" y="965566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9907DF-A2B5-2F5B-82D2-598F5A092CE3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819259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B8F8-278E-37DA-80F3-2D633C0B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529A083-6DC7-7F10-535E-7D9CFBF469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EE32F5-9516-7AAF-30EE-B93E8E11CFE3}"/>
              </a:ext>
            </a:extLst>
          </p:cNvPr>
          <p:cNvSpPr txBox="1"/>
          <p:nvPr/>
        </p:nvSpPr>
        <p:spPr>
          <a:xfrm>
            <a:off x="381000" y="1522276"/>
            <a:ext cx="7763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sz="2000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920C19CA-7F45-D680-F287-27B731E007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EA5BED6-7F2E-AA02-21B0-4AE14506C647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33D9DC6C-FD0E-0AEF-9670-0272438E1E5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6BB8A17A-D353-0BBA-DAA1-783294AF60E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B17C3DE7-12F2-0613-8B2F-3E4F13AD0B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51DFE9A1-F5C5-B398-3BAA-AB36FE87AF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79B5D945-B5AF-628C-28EC-221AE17471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6A36AB-37A9-EBA5-0C91-0F2D1E766E1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F5B8AA95-D959-9049-13FD-2C70A89A9C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A5E34B08-47F6-B4A5-6C14-F3D9D75214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300" y="967416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</a:t>
            </a:r>
            <a:endParaRPr sz="2000" spc="-10" dirty="0"/>
          </a:p>
        </p:txBody>
      </p:sp>
      <p:pic>
        <p:nvPicPr>
          <p:cNvPr id="3" name="Picture 2" descr="Talawakelle Tea Estates PLC">
            <a:extLst>
              <a:ext uri="{FF2B5EF4-FFF2-40B4-BE49-F238E27FC236}">
                <a16:creationId xmlns:a16="http://schemas.microsoft.com/office/drawing/2014/main" id="{1FD82EF8-17AF-5F4F-D882-60E20EC03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53E0C4-AEFD-4ED8-9379-D2107D0539EE}"/>
              </a:ext>
            </a:extLst>
          </p:cNvPr>
          <p:cNvSpPr txBox="1"/>
          <p:nvPr/>
        </p:nvSpPr>
        <p:spPr>
          <a:xfrm>
            <a:off x="393289" y="1563588"/>
            <a:ext cx="838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3399"/>
                </a:solidFill>
                <a:latin typeface="Noto Sans Black"/>
              </a:rPr>
              <a:t>Leadership &amp; Guidance</a:t>
            </a:r>
            <a:r>
              <a:rPr lang="en-US" sz="1400" dirty="0">
                <a:solidFill>
                  <a:srgbClr val="003399"/>
                </a:solidFill>
                <a:latin typeface="Noto Sans Black"/>
              </a:rPr>
              <a:t> – Energy Manager (Mr. Krishna Chathuranga) &amp; Sustainability Team.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Capacity building &amp; training for managers and staff.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Mentorship was provided throughout the </a:t>
            </a:r>
            <a:r>
              <a:rPr lang="en-US" altLang="en-US" sz="1200" dirty="0" err="1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EnMS</a:t>
            </a:r>
            <a:r>
              <a:rPr lang="en-US" alt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covering project implementation, internal audits, and external audits.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3399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Identification of process optimization &amp; emission reduction opportunities.</a:t>
            </a:r>
            <a:endParaRPr lang="en-US" sz="1200" i="1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400" b="1" dirty="0">
                <a:solidFill>
                  <a:srgbClr val="003399"/>
                </a:solidFill>
                <a:latin typeface="Noto Sans Black"/>
              </a:rPr>
              <a:t>Ground Support</a:t>
            </a:r>
            <a:r>
              <a:rPr lang="en-US" sz="1400" dirty="0">
                <a:solidFill>
                  <a:srgbClr val="003399"/>
                </a:solidFill>
                <a:latin typeface="Noto Sans Black"/>
              </a:rPr>
              <a:t> </a:t>
            </a:r>
          </a:p>
          <a:p>
            <a:r>
              <a:rPr 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Factory staff, estate management, supervisors.</a:t>
            </a:r>
          </a:p>
          <a:p>
            <a:r>
              <a:rPr lang="en-US" sz="1400" b="1" dirty="0">
                <a:solidFill>
                  <a:srgbClr val="003399"/>
                </a:solidFill>
                <a:latin typeface="Noto Sans Black"/>
              </a:rPr>
              <a:t>Expertise</a:t>
            </a:r>
            <a:r>
              <a:rPr lang="en-US" sz="1400" dirty="0">
                <a:solidFill>
                  <a:srgbClr val="003399"/>
                </a:solidFill>
                <a:latin typeface="Noto Sans Black"/>
              </a:rPr>
              <a:t> </a:t>
            </a:r>
          </a:p>
          <a:p>
            <a:r>
              <a:rPr lang="en-US" sz="1200" dirty="0" err="1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EnMS</a:t>
            </a:r>
            <a:r>
              <a:rPr 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Training and tools from AICRSL/UNIDO. </a:t>
            </a:r>
            <a:r>
              <a:rPr lang="en-US" sz="1200" dirty="0" err="1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EnMS</a:t>
            </a:r>
            <a:r>
              <a:rPr 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project team.</a:t>
            </a:r>
          </a:p>
          <a:p>
            <a:r>
              <a:rPr lang="en-US" sz="1400" b="1" dirty="0">
                <a:solidFill>
                  <a:srgbClr val="003399"/>
                </a:solidFill>
                <a:latin typeface="Noto Sans Black"/>
              </a:rPr>
              <a:t>Funding Sources</a:t>
            </a:r>
            <a:endParaRPr lang="en-US" sz="1400" dirty="0">
              <a:solidFill>
                <a:srgbClr val="003399"/>
              </a:solidFill>
              <a:latin typeface="Noto Sans Black"/>
            </a:endParaRPr>
          </a:p>
          <a:p>
            <a:r>
              <a:rPr 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Company operational budget allocations.</a:t>
            </a:r>
          </a:p>
          <a:p>
            <a:r>
              <a:rPr 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AICRSL project support (capacity building &amp; technical inputs).</a:t>
            </a:r>
          </a:p>
          <a:p>
            <a:endParaRPr lang="en-US" sz="1400" dirty="0">
              <a:solidFill>
                <a:srgbClr val="003399"/>
              </a:solidFill>
              <a:latin typeface="Noto Sans Black"/>
            </a:endParaRPr>
          </a:p>
          <a:p>
            <a:endParaRPr lang="en-US" sz="1400" dirty="0">
              <a:solidFill>
                <a:srgbClr val="003399"/>
              </a:solidFill>
              <a:latin typeface="Noto Sans Black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6B59FF-6D94-5227-378D-E8A2C023387F}"/>
              </a:ext>
            </a:extLst>
          </p:cNvPr>
          <p:cNvSpPr/>
          <p:nvPr/>
        </p:nvSpPr>
        <p:spPr>
          <a:xfrm>
            <a:off x="14748" y="882057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987923-51CE-90D8-C755-BF8A7CCFE437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472227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996E5-E1F9-6947-A2AD-3119AF303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6DEE1BE-4E0A-CA6B-1141-602CA30D6A9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56269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8AF689B8-BCEF-C162-E13F-29CDC69516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12A6577-3205-860F-9829-316228324EF5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DF7EC1EF-F9EE-28A5-06AE-E6868F02341A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0E91972-E327-BB5D-153D-8C395DEABA9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AE668F9-15C7-3566-47FD-1EA3D751FD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D39EE6BE-BD75-4502-216A-1E9EF0824A6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B795671-69A2-719C-96BD-718F132B05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230204-2D4C-CD82-A571-CD013EBBC50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DA689BDC-27EA-E6C8-934E-13FD4DD686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402C667E-36A2-39E8-0150-C17F14BCAC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</a:t>
            </a:r>
            <a:endParaRPr sz="2000" spc="-10" dirty="0"/>
          </a:p>
        </p:txBody>
      </p:sp>
      <p:pic>
        <p:nvPicPr>
          <p:cNvPr id="9" name="Picture 2" descr="Talawakelle Tea Estates PLC">
            <a:extLst>
              <a:ext uri="{FF2B5EF4-FFF2-40B4-BE49-F238E27FC236}">
                <a16:creationId xmlns:a16="http://schemas.microsoft.com/office/drawing/2014/main" id="{A95D9B1F-2B62-342A-EA91-9F4979B82D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8A2708-409D-4009-8185-63B8225AF96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6" r="8046" b="35141"/>
          <a:stretch/>
        </p:blipFill>
        <p:spPr>
          <a:xfrm>
            <a:off x="505103" y="1676557"/>
            <a:ext cx="2139562" cy="10972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A3D211C-922D-4CCC-9227-A6008563254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7" t="2557" r="46762" b="47728"/>
          <a:stretch/>
        </p:blipFill>
        <p:spPr>
          <a:xfrm>
            <a:off x="493645" y="2893329"/>
            <a:ext cx="2162478" cy="113502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8CE26D2-4C6E-4248-B1CD-E29BC9217C0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5" t="3544" r="8334" b="12289"/>
          <a:stretch/>
        </p:blipFill>
        <p:spPr>
          <a:xfrm>
            <a:off x="2827824" y="1671463"/>
            <a:ext cx="3488351" cy="235688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5AC9C92-B2F3-4539-BBFE-EF71600122A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2" t="11628" r="9652" b="15348"/>
          <a:stretch/>
        </p:blipFill>
        <p:spPr>
          <a:xfrm>
            <a:off x="6499334" y="1659156"/>
            <a:ext cx="1918106" cy="23774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5A41457-9B64-57E7-B4D2-F09C5E9C2AF7}"/>
              </a:ext>
            </a:extLst>
          </p:cNvPr>
          <p:cNvSpPr/>
          <p:nvPr/>
        </p:nvSpPr>
        <p:spPr>
          <a:xfrm>
            <a:off x="-19665" y="884777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011B67-470E-2CE6-F6D9-413CF536A5A1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4163641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996E5-E1F9-6947-A2AD-3119AF303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6DEE1BE-4E0A-CA6B-1141-602CA30D6A9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56269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8AF689B8-BCEF-C162-E13F-29CDC69516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12A6577-3205-860F-9829-316228324EF5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DF7EC1EF-F9EE-28A5-06AE-E6868F02341A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0E91972-E327-BB5D-153D-8C395DEABA9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AE668F9-15C7-3566-47FD-1EA3D751FD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D39EE6BE-BD75-4502-216A-1E9EF0824A6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B795671-69A2-719C-96BD-718F132B05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230204-2D4C-CD82-A571-CD013EBBC50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DA689BDC-27EA-E6C8-934E-13FD4DD686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402C667E-36A2-39E8-0150-C17F14BCAC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5599" y="1011769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</a:t>
            </a:r>
            <a:endParaRPr sz="2000" spc="-10" dirty="0"/>
          </a:p>
        </p:txBody>
      </p:sp>
      <p:pic>
        <p:nvPicPr>
          <p:cNvPr id="9" name="Picture 2" descr="Talawakelle Tea Estates PLC">
            <a:extLst>
              <a:ext uri="{FF2B5EF4-FFF2-40B4-BE49-F238E27FC236}">
                <a16:creationId xmlns:a16="http://schemas.microsoft.com/office/drawing/2014/main" id="{A95D9B1F-2B62-342A-EA91-9F4979B82D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BC30539-F5E7-4A0C-B88B-DA5846EADB1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9"/>
          <a:stretch/>
        </p:blipFill>
        <p:spPr>
          <a:xfrm>
            <a:off x="1564544" y="1626573"/>
            <a:ext cx="2464633" cy="11730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1155B4-4279-42C8-A4E8-E320215E36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985" y="1027812"/>
            <a:ext cx="2879347" cy="31382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0E1E1A-B519-4E5B-8AAA-B897A686259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9" r="23361" b="22946"/>
          <a:stretch>
            <a:fillRect/>
          </a:stretch>
        </p:blipFill>
        <p:spPr>
          <a:xfrm>
            <a:off x="1564544" y="2861756"/>
            <a:ext cx="2468880" cy="12705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CEFB0D2-3D9C-E761-9452-E759EEF0F748}"/>
              </a:ext>
            </a:extLst>
          </p:cNvPr>
          <p:cNvSpPr/>
          <p:nvPr/>
        </p:nvSpPr>
        <p:spPr>
          <a:xfrm>
            <a:off x="0" y="882869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10988D-518B-C9BA-6CFE-62EC4BED0449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952529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421A0-8A13-1090-019C-2A1D27F36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D3F9009-5FC9-7377-734C-17D5D6146B7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4003824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01F8C645-0894-4B0B-1E62-BF4F459EE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399ADFE1-9D7D-5432-F027-E88758B7BE00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AC7C1F20-A439-1729-058D-44A742DCE653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E1016145-92FF-9C68-E536-13A9093405C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834A6F66-B82E-7349-B63B-3C4F0EB305EF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7D6D41D-B85F-5DEC-4EEE-C46C54444E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A225699F-C999-6F9C-2853-E1617E4904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F5A150-5660-1666-0DB1-5B618413241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EA4E1FE-E93F-E0AE-9E2F-41D59A78DF1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FE8F3B25-7C6B-7523-539E-903F1D26D3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Benefits and impact: </a:t>
            </a:r>
            <a:br>
              <a:rPr lang="en-US" sz="2000" spc="-10" dirty="0"/>
            </a:br>
            <a:r>
              <a:rPr lang="en-US" sz="2000" spc="-10" dirty="0"/>
              <a:t>Intended and un-intended results of EnMS activities</a:t>
            </a:r>
            <a:endParaRPr sz="2000" spc="-10" dirty="0"/>
          </a:p>
        </p:txBody>
      </p:sp>
      <p:pic>
        <p:nvPicPr>
          <p:cNvPr id="5" name="Picture 2" descr="Talawakelle Tea Estates PLC">
            <a:extLst>
              <a:ext uri="{FF2B5EF4-FFF2-40B4-BE49-F238E27FC236}">
                <a16:creationId xmlns:a16="http://schemas.microsoft.com/office/drawing/2014/main" id="{75D5F0F2-3798-D7B8-3379-CE5BF3D5AA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7788A4-68B8-40A1-9ABE-DDBA36BEA5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9894" y="1524468"/>
            <a:ext cx="3669851" cy="25241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E71480-6FA2-48FD-9420-0C509535A4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93957" y="1533286"/>
            <a:ext cx="3950149" cy="24705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B5A462D-0F99-812C-0E5D-559991E89645}"/>
              </a:ext>
            </a:extLst>
          </p:cNvPr>
          <p:cNvSpPr/>
          <p:nvPr/>
        </p:nvSpPr>
        <p:spPr>
          <a:xfrm>
            <a:off x="0" y="875516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908261-D4EF-7821-7129-8A82A4CC9A44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132B43-C51A-AB92-070F-6774213B5CFF}"/>
              </a:ext>
            </a:extLst>
          </p:cNvPr>
          <p:cNvSpPr/>
          <p:nvPr/>
        </p:nvSpPr>
        <p:spPr>
          <a:xfrm>
            <a:off x="609600" y="1736725"/>
            <a:ext cx="416863" cy="2341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B1EA05-E363-7CDE-31F3-2AF593C784CD}"/>
              </a:ext>
            </a:extLst>
          </p:cNvPr>
          <p:cNvSpPr/>
          <p:nvPr/>
        </p:nvSpPr>
        <p:spPr>
          <a:xfrm>
            <a:off x="762000" y="3919759"/>
            <a:ext cx="3730843" cy="310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57BA29-84A6-2FD9-C7D5-410CFD5F7456}"/>
              </a:ext>
            </a:extLst>
          </p:cNvPr>
          <p:cNvSpPr/>
          <p:nvPr/>
        </p:nvSpPr>
        <p:spPr>
          <a:xfrm>
            <a:off x="4161313" y="1742463"/>
            <a:ext cx="416863" cy="2341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56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AFAAA-61CE-039A-09FF-5FBF4001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F381C341-60CF-CE9A-A5C3-458A6EDF6F4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B2CAFFA8-0E5E-5553-957C-417285451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1E57671B-7096-9AAC-AB1E-DB1914340C25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C07A6E-4592-E34C-CCC2-11AFDD0891A0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2A73804B-42B4-EDF9-8704-079307B25BE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2C724664-CDFE-BF9D-A59D-C5965ABDCF69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2D521C7C-41EA-6894-D082-D5C699C5A35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CDEB1EC2-7129-E13B-107D-CC9356A821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05A89C-A287-9650-C6FD-02ADC2395C3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4A892CFD-2DD2-976B-E792-DFEF9E68E8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93309C7B-E4C1-8B95-6AE6-EDB5411493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Course corrections: </a:t>
            </a:r>
            <a:br>
              <a:rPr lang="en-US" sz="2000" spc="-10" dirty="0"/>
            </a:br>
            <a:r>
              <a:rPr lang="en-US" sz="2000" spc="-10" dirty="0"/>
              <a:t>Challenges, risks and mitigation action</a:t>
            </a:r>
            <a:endParaRPr sz="2000" spc="-10" dirty="0"/>
          </a:p>
        </p:txBody>
      </p:sp>
      <p:pic>
        <p:nvPicPr>
          <p:cNvPr id="5" name="Picture 2" descr="Talawakelle Tea Estates PLC">
            <a:extLst>
              <a:ext uri="{FF2B5EF4-FFF2-40B4-BE49-F238E27FC236}">
                <a16:creationId xmlns:a16="http://schemas.microsoft.com/office/drawing/2014/main" id="{5E0F5732-C41C-1968-1D4B-B5E4105ED2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4C485D6-40E0-44C5-BC5F-B6972CF0A3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403542"/>
              </p:ext>
            </p:extLst>
          </p:nvPr>
        </p:nvGraphicFramePr>
        <p:xfrm>
          <a:off x="482306" y="1548673"/>
          <a:ext cx="7886838" cy="263096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43419">
                  <a:extLst>
                    <a:ext uri="{9D8B030D-6E8A-4147-A177-3AD203B41FA5}">
                      <a16:colId xmlns:a16="http://schemas.microsoft.com/office/drawing/2014/main" val="3286444927"/>
                    </a:ext>
                  </a:extLst>
                </a:gridCol>
                <a:gridCol w="3943419">
                  <a:extLst>
                    <a:ext uri="{9D8B030D-6E8A-4147-A177-3AD203B41FA5}">
                      <a16:colId xmlns:a16="http://schemas.microsoft.com/office/drawing/2014/main" val="1889911411"/>
                    </a:ext>
                  </a:extLst>
                </a:gridCol>
              </a:tblGrid>
              <a:tr h="2585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Noto Sans Black"/>
                        </a:rPr>
                        <a:t>Challenges and risks</a:t>
                      </a:r>
                      <a:endParaRPr lang="en-US" sz="1400" b="1" dirty="0">
                        <a:effectLst/>
                        <a:latin typeface="Noto Sans Black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Noto Sans Black"/>
                        </a:rPr>
                        <a:t>Mitigation action</a:t>
                      </a:r>
                      <a:endParaRPr lang="en-US" sz="1400" b="1" dirty="0">
                        <a:effectLst/>
                        <a:latin typeface="Noto Sans Black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32" marR="60532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422303"/>
                  </a:ext>
                </a:extLst>
              </a:tr>
              <a:tr h="5290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Technical: Manual monitoring and analyzing. Efficiency monitoring and verification </a:t>
                      </a:r>
                      <a:endParaRPr lang="en-US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0532" marR="605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Sub-meters have been installed, and consumption is analyzed monthly. High-capacity motors have been verified, and a plan is in place to monitor the efficiency of mechanical systems.</a:t>
                      </a:r>
                      <a:endParaRPr lang="en-US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0532" marR="60532" marT="0" marB="0"/>
                </a:tc>
                <a:extLst>
                  <a:ext uri="{0D108BD9-81ED-4DB2-BD59-A6C34878D82A}">
                    <a16:rowId xmlns:a16="http://schemas.microsoft.com/office/drawing/2014/main" val="1099640895"/>
                  </a:ext>
                </a:extLst>
              </a:tr>
              <a:tr h="799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Investments: Difficulty in securing funds for renewable energy/modern tech.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  <a:endParaRPr lang="en-US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0532" marR="605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Solar heating and mini-hydro projects are in progress with funding support from AICRSL.</a:t>
                      </a:r>
                      <a:endParaRPr lang="en-US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0532" marR="60532" marT="0" marB="0"/>
                </a:tc>
                <a:extLst>
                  <a:ext uri="{0D108BD9-81ED-4DB2-BD59-A6C34878D82A}">
                    <a16:rowId xmlns:a16="http://schemas.microsoft.com/office/drawing/2014/main" val="1926447214"/>
                  </a:ext>
                </a:extLst>
              </a:tr>
              <a:tr h="7996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Capacity building: Need for awareness and behavior change at factory/estate level.</a:t>
                      </a:r>
                      <a:endParaRPr lang="en-US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0532" marR="6053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Focused training sessions on operating VFDs and boilers to improve efficiency, safety, and performance.</a:t>
                      </a:r>
                      <a:endParaRPr lang="en-US" sz="1200" b="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0532" marR="60532" marT="0" marB="0"/>
                </a:tc>
                <a:extLst>
                  <a:ext uri="{0D108BD9-81ED-4DB2-BD59-A6C34878D82A}">
                    <a16:rowId xmlns:a16="http://schemas.microsoft.com/office/drawing/2014/main" val="9077243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E5C0D50-24DC-04C2-2901-D92578ADA788}"/>
              </a:ext>
            </a:extLst>
          </p:cNvPr>
          <p:cNvSpPr/>
          <p:nvPr/>
        </p:nvSpPr>
        <p:spPr>
          <a:xfrm>
            <a:off x="0" y="875516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34A30D-A023-3391-BDB6-6EFBF037720B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872130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AD184-F9E1-616F-D0ED-8A04C1BD7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D4F37293-0C4A-F492-63CA-023EEC69F48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49217"/>
            <a:ext cx="5046250" cy="12088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6F53C1E-9090-4C55-AAA3-3B79F3E7F60E}"/>
              </a:ext>
            </a:extLst>
          </p:cNvPr>
          <p:cNvSpPr txBox="1"/>
          <p:nvPr/>
        </p:nvSpPr>
        <p:spPr>
          <a:xfrm>
            <a:off x="403645" y="1483703"/>
            <a:ext cx="61495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Continuous Monitoring</a:t>
            </a:r>
            <a:endParaRPr lang="en-US" sz="1400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/>
            <a:r>
              <a:rPr 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Frequent monitoring until it becomes part of daily routine operations.</a:t>
            </a:r>
            <a:endParaRPr lang="en-US" sz="1400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400" b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Capacity Building</a:t>
            </a:r>
            <a:endParaRPr lang="en-US" sz="1400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/>
            <a:r>
              <a:rPr 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Regular trainings and awareness programs to improve staff knowledge and skills.</a:t>
            </a:r>
          </a:p>
          <a:p>
            <a:r>
              <a:rPr lang="en-US" sz="1400" b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System Efficiency</a:t>
            </a:r>
            <a:endParaRPr lang="en-US" sz="1400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/>
            <a:r>
              <a:rPr 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Planned verification of mechanical system efficiency to ensure optimal performance.</a:t>
            </a:r>
          </a:p>
          <a:p>
            <a:r>
              <a:rPr lang="en-US" sz="1400" b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ISO 50001 Expansion</a:t>
            </a:r>
            <a:endParaRPr lang="en-US" sz="1400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/>
            <a:r>
              <a:rPr 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Holyrood factory certified ISO 50001, Ongoing implementation in remaining factories. Basic practices already applied; full implementation in progress.</a:t>
            </a:r>
          </a:p>
          <a:p>
            <a:r>
              <a:rPr lang="en-US" sz="1400" b="1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GHG Emission Management</a:t>
            </a:r>
            <a:endParaRPr lang="en-US" sz="1400" dirty="0">
              <a:solidFill>
                <a:srgbClr val="0033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/>
            <a:r>
              <a:rPr lang="en-US" sz="1200" dirty="0">
                <a:solidFill>
                  <a:srgbClr val="0033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Continuous monitoring and verification of greenhouse gas emissions to support sustainability goals.</a:t>
            </a:r>
          </a:p>
          <a:p>
            <a:pPr lvl="1"/>
            <a:endParaRPr lang="en-US" sz="1400" i="1" dirty="0">
              <a:solidFill>
                <a:srgbClr val="003399"/>
              </a:solidFill>
              <a:latin typeface="Noto Sans Black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54C80BC3-09DC-71A1-8ADE-D4C582D3D4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D9BCCBEE-DCBE-C35E-6648-CD9372AE60E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F09EA97-477A-44EF-6ABB-858CA65F9B94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723D3F64-3177-8884-7A8E-A9F9CC79809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E0D6C0F-3057-6AB1-5888-443600C9D7B0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18A53248-6426-A3EB-8DF5-33A62880C7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8471B3F6-F558-8E55-0614-8E3CCEA2B5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B24862-1942-AEBA-0BBC-CCB1F5A882B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7700BD80-FE22-E6E6-32FF-AE4BD0345FE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C85737A3-92FD-7C07-01B6-243F83FFF2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5599" y="915543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Future outlook: </a:t>
            </a:r>
            <a:br>
              <a:rPr lang="en-US" sz="2000" spc="-10" dirty="0"/>
            </a:br>
            <a:r>
              <a:rPr lang="en-US" sz="2000" spc="-10" dirty="0"/>
              <a:t>Sustainability of EnMS efforts, and way forward</a:t>
            </a:r>
            <a:endParaRPr sz="2000" spc="-10" dirty="0"/>
          </a:p>
        </p:txBody>
      </p:sp>
      <p:pic>
        <p:nvPicPr>
          <p:cNvPr id="5" name="Picture 2" descr="Talawakelle Tea Estates PLC">
            <a:extLst>
              <a:ext uri="{FF2B5EF4-FFF2-40B4-BE49-F238E27FC236}">
                <a16:creationId xmlns:a16="http://schemas.microsoft.com/office/drawing/2014/main" id="{D57397DC-352C-E60B-276B-364832AAD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b="17866"/>
          <a:stretch>
            <a:fillRect/>
          </a:stretch>
        </p:blipFill>
        <p:spPr bwMode="auto">
          <a:xfrm>
            <a:off x="3974651" y="4359490"/>
            <a:ext cx="902149" cy="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031931-967B-45BC-8B6B-0A5406F8AC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09838" y="1071354"/>
            <a:ext cx="2186484" cy="31419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10E257-564C-5716-2810-0CDFF7A5908D}"/>
              </a:ext>
            </a:extLst>
          </p:cNvPr>
          <p:cNvSpPr/>
          <p:nvPr/>
        </p:nvSpPr>
        <p:spPr>
          <a:xfrm>
            <a:off x="0" y="787606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9DF109-136C-6814-2B78-B00BA0789C35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628376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7503BE92-2936-4F23-923F-BE92F448D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5" b="16206"/>
          <a:stretch>
            <a:fillRect/>
          </a:stretch>
        </p:blipFill>
        <p:spPr bwMode="auto">
          <a:xfrm>
            <a:off x="-321065" y="0"/>
            <a:ext cx="9786129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784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</TotalTime>
  <Words>687</Words>
  <Application>Microsoft Office PowerPoint</Application>
  <PresentationFormat>Custom</PresentationFormat>
  <Paragraphs>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Noto Sans</vt:lpstr>
      <vt:lpstr>Noto Sans Black</vt:lpstr>
      <vt:lpstr>Noto Sans ExtraBold</vt:lpstr>
      <vt:lpstr>Noto Sans Medium</vt:lpstr>
      <vt:lpstr>Office Theme</vt:lpstr>
      <vt:lpstr>Success Story:  Energy Management Systems @  Talawakelle Tea Estates PLC</vt:lpstr>
      <vt:lpstr>PowerPoint Presentation</vt:lpstr>
      <vt:lpstr>Before the intervention:  Energy management challenges</vt:lpstr>
      <vt:lpstr>Before the intervention:  Energy management challenges</vt:lpstr>
      <vt:lpstr>The actions based on AICRSL project support:  Energy management initiatives</vt:lpstr>
      <vt:lpstr>The actions based on AICRSL project support:  Energy management initiatives/projects</vt:lpstr>
      <vt:lpstr>The actions based on AICRSL project support:  Energy management initiatives</vt:lpstr>
      <vt:lpstr>The actions based on AICRSL project support:  Energy management initiatives</vt:lpstr>
      <vt:lpstr>The actions based on AICRSL project support:  Energy management initiatives</vt:lpstr>
      <vt:lpstr>Benefits and impact:  Intended and un-intended results of EnMS activities</vt:lpstr>
      <vt:lpstr>Course corrections:  Challenges, risks and mitigation action</vt:lpstr>
      <vt:lpstr>Future outlook:  Sustainability of EnMS efforts, and way forward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Accelerating Industry’s Climate Response in Sri Lanka: Leveraging Policy, Data and Finance</dc:title>
  <dc:creator>Pubudu Bandara</dc:creator>
  <cp:lastModifiedBy>RANASINGHE, Tharanga</cp:lastModifiedBy>
  <cp:revision>17</cp:revision>
  <dcterms:created xsi:type="dcterms:W3CDTF">2025-06-18T07:22:31Z</dcterms:created>
  <dcterms:modified xsi:type="dcterms:W3CDTF">2025-08-28T21:46:45Z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2025-06-18T00:00:00Z</vt:filetime>
  </property>
  <property fmtid="{D5CDD505-2E9C-101B-9397-08002B2CF9AE}" pid="3" name="Creator">
    <vt:lpwstr>Adobe InDesign 20.3 (Macintosh)</vt:lpwstr>
  </property>
  <property fmtid="{D5CDD505-2E9C-101B-9397-08002B2CF9AE}" pid="4" name="LastSaved">
    <vt:filetime>2025-06-18T00:00:00Z</vt:filetime>
  </property>
  <property fmtid="{D5CDD505-2E9C-101B-9397-08002B2CF9AE}" pid="5" name="Producer">
    <vt:lpwstr>Adobe PDF Library 17.0</vt:lpwstr>
  </property>
</Properties>
</file>