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7" r:id="rId4"/>
    <p:sldId id="272" r:id="rId5"/>
    <p:sldId id="268" r:id="rId6"/>
    <p:sldId id="273" r:id="rId7"/>
    <p:sldId id="270" r:id="rId8"/>
    <p:sldId id="271" r:id="rId9"/>
  </p:sldIdLst>
  <p:sldSz cx="9144000" cy="5149850"/>
  <p:notesSz cx="9144000" cy="5149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4099"/>
    <a:srgbClr val="003399"/>
    <a:srgbClr val="C10076"/>
    <a:srgbClr val="00125C"/>
    <a:srgbClr val="14BAA8"/>
    <a:srgbClr val="FECC00"/>
    <a:srgbClr val="FF5C55"/>
    <a:srgbClr val="1954EB"/>
    <a:srgbClr val="9ACB3C"/>
    <a:srgbClr val="00AD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012C8B-F556-4AB0-B134-4BE60ED7CAEB}" v="9" dt="2025-08-28T21:35:34.12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68" autoAdjust="0"/>
    <p:restoredTop sz="94669"/>
  </p:normalViewPr>
  <p:slideViewPr>
    <p:cSldViewPr>
      <p:cViewPr varScale="1">
        <p:scale>
          <a:sx n="104" d="100"/>
          <a:sy n="104" d="100"/>
        </p:scale>
        <p:origin x="557" y="8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NASINGHE, Tharanga" userId="dc0fd5c1-b693-4cfd-8494-0d006378b9d3" providerId="ADAL" clId="{37F76BDA-15C9-44AE-BA5D-757E6DC862F6}"/>
    <pc:docChg chg="undo custSel modSld">
      <pc:chgData name="RANASINGHE, Tharanga" userId="dc0fd5c1-b693-4cfd-8494-0d006378b9d3" providerId="ADAL" clId="{37F76BDA-15C9-44AE-BA5D-757E6DC862F6}" dt="2025-06-24T10:39:58.545" v="20" actId="167"/>
      <pc:docMkLst>
        <pc:docMk/>
      </pc:docMkLst>
      <pc:sldChg chg="addSp delSp modSp mod">
        <pc:chgData name="RANASINGHE, Tharanga" userId="dc0fd5c1-b693-4cfd-8494-0d006378b9d3" providerId="ADAL" clId="{37F76BDA-15C9-44AE-BA5D-757E6DC862F6}" dt="2025-06-24T10:39:58.545" v="20" actId="167"/>
        <pc:sldMkLst>
          <pc:docMk/>
          <pc:sldMk cId="0" sldId="261"/>
        </pc:sldMkLst>
      </pc:sldChg>
      <pc:sldChg chg="addSp delSp modSp mod">
        <pc:chgData name="RANASINGHE, Tharanga" userId="dc0fd5c1-b693-4cfd-8494-0d006378b9d3" providerId="ADAL" clId="{37F76BDA-15C9-44AE-BA5D-757E6DC862F6}" dt="2025-06-24T10:39:46.698" v="16" actId="167"/>
        <pc:sldMkLst>
          <pc:docMk/>
          <pc:sldMk cId="0" sldId="262"/>
        </pc:sldMkLst>
      </pc:sldChg>
      <pc:sldChg chg="addSp delSp modSp mod">
        <pc:chgData name="RANASINGHE, Tharanga" userId="dc0fd5c1-b693-4cfd-8494-0d006378b9d3" providerId="ADAL" clId="{37F76BDA-15C9-44AE-BA5D-757E6DC862F6}" dt="2025-06-24T10:39:08.554" v="12" actId="207"/>
        <pc:sldMkLst>
          <pc:docMk/>
          <pc:sldMk cId="0" sldId="263"/>
        </pc:sldMkLst>
      </pc:sldChg>
    </pc:docChg>
  </pc:docChgLst>
  <pc:docChgLst>
    <pc:chgData name="RANASINGHE, Tharanga" userId="dc0fd5c1-b693-4cfd-8494-0d006378b9d3" providerId="ADAL" clId="{C7B3B297-5A5C-4146-99BB-887058EAF890}"/>
    <pc:docChg chg="undo custSel addSld modSld">
      <pc:chgData name="RANASINGHE, Tharanga" userId="dc0fd5c1-b693-4cfd-8494-0d006378b9d3" providerId="ADAL" clId="{C7B3B297-5A5C-4146-99BB-887058EAF890}" dt="2025-08-22T04:10:50.858" v="1925" actId="20577"/>
      <pc:docMkLst>
        <pc:docMk/>
      </pc:docMkLst>
      <pc:sldChg chg="addSp delSp modSp mod">
        <pc:chgData name="RANASINGHE, Tharanga" userId="dc0fd5c1-b693-4cfd-8494-0d006378b9d3" providerId="ADAL" clId="{C7B3B297-5A5C-4146-99BB-887058EAF890}" dt="2025-08-21T15:52:15.198" v="1877" actId="20577"/>
        <pc:sldMkLst>
          <pc:docMk/>
          <pc:sldMk cId="0" sldId="256"/>
        </pc:sldMkLst>
        <pc:spChg chg="mod">
          <ac:chgData name="RANASINGHE, Tharanga" userId="dc0fd5c1-b693-4cfd-8494-0d006378b9d3" providerId="ADAL" clId="{C7B3B297-5A5C-4146-99BB-887058EAF890}" dt="2025-08-21T15:52:15.198" v="1877" actId="20577"/>
          <ac:spMkLst>
            <pc:docMk/>
            <pc:sldMk cId="0" sldId="256"/>
            <ac:spMk id="13" creationId="{00000000-0000-0000-0000-000000000000}"/>
          </ac:spMkLst>
        </pc:spChg>
        <pc:spChg chg="mod">
          <ac:chgData name="RANASINGHE, Tharanga" userId="dc0fd5c1-b693-4cfd-8494-0d006378b9d3" providerId="ADAL" clId="{C7B3B297-5A5C-4146-99BB-887058EAF890}" dt="2025-08-21T15:09:03.289" v="277" actId="20577"/>
          <ac:spMkLst>
            <pc:docMk/>
            <pc:sldMk cId="0" sldId="256"/>
            <ac:spMk id="14" creationId="{00000000-0000-0000-0000-000000000000}"/>
          </ac:spMkLst>
        </pc:spChg>
      </pc:sldChg>
      <pc:sldChg chg="addSp modSp mod">
        <pc:chgData name="RANASINGHE, Tharanga" userId="dc0fd5c1-b693-4cfd-8494-0d006378b9d3" providerId="ADAL" clId="{C7B3B297-5A5C-4146-99BB-887058EAF890}" dt="2025-08-21T16:03:23.291" v="1881" actId="6549"/>
        <pc:sldMkLst>
          <pc:docMk/>
          <pc:sldMk cId="0" sldId="257"/>
        </pc:sldMkLst>
        <pc:spChg chg="mod">
          <ac:chgData name="RANASINGHE, Tharanga" userId="dc0fd5c1-b693-4cfd-8494-0d006378b9d3" providerId="ADAL" clId="{C7B3B297-5A5C-4146-99BB-887058EAF890}" dt="2025-08-21T15:14:46.431" v="455" actId="313"/>
          <ac:spMkLst>
            <pc:docMk/>
            <pc:sldMk cId="0" sldId="257"/>
            <ac:spMk id="3" creationId="{00000000-0000-0000-0000-000000000000}"/>
          </ac:spMkLst>
        </pc:spChg>
      </pc:sldChg>
      <pc:sldChg chg="addSp delSp modSp mod">
        <pc:chgData name="RANASINGHE, Tharanga" userId="dc0fd5c1-b693-4cfd-8494-0d006378b9d3" providerId="ADAL" clId="{C7B3B297-5A5C-4146-99BB-887058EAF890}" dt="2025-08-21T15:51:44.655" v="1865"/>
        <pc:sldMkLst>
          <pc:docMk/>
          <pc:sldMk cId="1308464432" sldId="267"/>
        </pc:sldMkLst>
        <pc:spChg chg="add mod">
          <ac:chgData name="RANASINGHE, Tharanga" userId="dc0fd5c1-b693-4cfd-8494-0d006378b9d3" providerId="ADAL" clId="{C7B3B297-5A5C-4146-99BB-887058EAF890}" dt="2025-08-21T15:21:10.873" v="692" actId="20577"/>
          <ac:spMkLst>
            <pc:docMk/>
            <pc:sldMk cId="1308464432" sldId="267"/>
            <ac:spMk id="7" creationId="{A5E34B08-47F6-B4A5-6C14-F3D9D75214AB}"/>
          </ac:spMkLst>
        </pc:spChg>
      </pc:sldChg>
      <pc:sldChg chg="addSp delSp modSp mod">
        <pc:chgData name="RANASINGHE, Tharanga" userId="dc0fd5c1-b693-4cfd-8494-0d006378b9d3" providerId="ADAL" clId="{C7B3B297-5A5C-4146-99BB-887058EAF890}" dt="2025-08-22T04:10:50.858" v="1925" actId="20577"/>
        <pc:sldMkLst>
          <pc:docMk/>
          <pc:sldMk cId="2569307679" sldId="268"/>
        </pc:sldMkLst>
        <pc:spChg chg="add mod">
          <ac:chgData name="RANASINGHE, Tharanga" userId="dc0fd5c1-b693-4cfd-8494-0d006378b9d3" providerId="ADAL" clId="{C7B3B297-5A5C-4146-99BB-887058EAF890}" dt="2025-08-21T15:26:36.669" v="932" actId="20577"/>
          <ac:spMkLst>
            <pc:docMk/>
            <pc:sldMk cId="2569307679" sldId="268"/>
            <ac:spMk id="7" creationId="{FE8F3B25-7C6B-7523-539E-903F1D26D300}"/>
          </ac:spMkLst>
        </pc:spChg>
      </pc:sldChg>
      <pc:sldChg chg="addSp delSp modSp mod">
        <pc:chgData name="RANASINGHE, Tharanga" userId="dc0fd5c1-b693-4cfd-8494-0d006378b9d3" providerId="ADAL" clId="{C7B3B297-5A5C-4146-99BB-887058EAF890}" dt="2025-08-21T15:51:58.322" v="1869"/>
        <pc:sldMkLst>
          <pc:docMk/>
          <pc:sldMk cId="3216017359" sldId="270"/>
        </pc:sldMkLst>
        <pc:spChg chg="add mod">
          <ac:chgData name="RANASINGHE, Tharanga" userId="dc0fd5c1-b693-4cfd-8494-0d006378b9d3" providerId="ADAL" clId="{C7B3B297-5A5C-4146-99BB-887058EAF890}" dt="2025-08-21T15:28:52.872" v="1038" actId="20577"/>
          <ac:spMkLst>
            <pc:docMk/>
            <pc:sldMk cId="3216017359" sldId="270"/>
            <ac:spMk id="7" creationId="{93309C7B-E4C1-8B95-6AE6-EDB5411493F2}"/>
          </ac:spMkLst>
        </pc:spChg>
      </pc:sldChg>
      <pc:sldChg chg="addSp modSp add mod">
        <pc:chgData name="RANASINGHE, Tharanga" userId="dc0fd5c1-b693-4cfd-8494-0d006378b9d3" providerId="ADAL" clId="{C7B3B297-5A5C-4146-99BB-887058EAF890}" dt="2025-08-22T04:08:53.605" v="1891" actId="20577"/>
        <pc:sldMkLst>
          <pc:docMk/>
          <pc:sldMk cId="1678324068" sldId="271"/>
        </pc:sldMkLst>
        <pc:spChg chg="mod">
          <ac:chgData name="RANASINGHE, Tharanga" userId="dc0fd5c1-b693-4cfd-8494-0d006378b9d3" providerId="ADAL" clId="{C7B3B297-5A5C-4146-99BB-887058EAF890}" dt="2025-08-21T15:34:09.962" v="1494" actId="20577"/>
          <ac:spMkLst>
            <pc:docMk/>
            <pc:sldMk cId="1678324068" sldId="271"/>
            <ac:spMk id="7" creationId="{C85737A3-92FD-7C07-01B6-243F83FFF2AC}"/>
          </ac:spMkLst>
        </pc:spChg>
      </pc:sldChg>
      <pc:sldChg chg="addSp delSp modSp add mod">
        <pc:chgData name="RANASINGHE, Tharanga" userId="dc0fd5c1-b693-4cfd-8494-0d006378b9d3" providerId="ADAL" clId="{C7B3B297-5A5C-4146-99BB-887058EAF890}" dt="2025-08-21T15:51:48.705" v="1866"/>
        <pc:sldMkLst>
          <pc:docMk/>
          <pc:sldMk cId="1271555266" sldId="272"/>
        </pc:sldMkLst>
        <pc:picChg chg="add mod">
          <ac:chgData name="RANASINGHE, Tharanga" userId="dc0fd5c1-b693-4cfd-8494-0d006378b9d3" providerId="ADAL" clId="{C7B3B297-5A5C-4146-99BB-887058EAF890}" dt="2025-08-21T15:41:42.112" v="1842" actId="14100"/>
          <ac:picMkLst>
            <pc:docMk/>
            <pc:sldMk cId="1271555266" sldId="272"/>
            <ac:picMk id="3" creationId="{F6E51D58-33AE-8E53-A96D-87EFA2F3CF90}"/>
          </ac:picMkLst>
        </pc:picChg>
        <pc:picChg chg="add mod">
          <ac:chgData name="RANASINGHE, Tharanga" userId="dc0fd5c1-b693-4cfd-8494-0d006378b9d3" providerId="ADAL" clId="{C7B3B297-5A5C-4146-99BB-887058EAF890}" dt="2025-08-21T15:42:24.286" v="1848" actId="1076"/>
          <ac:picMkLst>
            <pc:docMk/>
            <pc:sldMk cId="1271555266" sldId="272"/>
            <ac:picMk id="6" creationId="{9F594CEC-F4AC-BC96-E395-6F0192B4DF22}"/>
          </ac:picMkLst>
        </pc:picChg>
        <pc:picChg chg="add mod">
          <ac:chgData name="RANASINGHE, Tharanga" userId="dc0fd5c1-b693-4cfd-8494-0d006378b9d3" providerId="ADAL" clId="{C7B3B297-5A5C-4146-99BB-887058EAF890}" dt="2025-08-21T15:42:24.286" v="1848" actId="1076"/>
          <ac:picMkLst>
            <pc:docMk/>
            <pc:sldMk cId="1271555266" sldId="272"/>
            <ac:picMk id="8" creationId="{35B21AB8-65FB-C863-2E57-371D044C59EF}"/>
          </ac:picMkLst>
        </pc:picChg>
        <pc:picChg chg="add mod">
          <ac:chgData name="RANASINGHE, Tharanga" userId="dc0fd5c1-b693-4cfd-8494-0d006378b9d3" providerId="ADAL" clId="{C7B3B297-5A5C-4146-99BB-887058EAF890}" dt="2025-08-21T15:41:23.119" v="1839" actId="14100"/>
          <ac:picMkLst>
            <pc:docMk/>
            <pc:sldMk cId="1271555266" sldId="272"/>
            <ac:picMk id="2052" creationId="{92F56137-8432-98FC-CBD4-EDDB30DAC418}"/>
          </ac:picMkLst>
        </pc:picChg>
      </pc:sldChg>
      <pc:sldChg chg="addSp delSp modSp add mod">
        <pc:chgData name="RANASINGHE, Tharanga" userId="dc0fd5c1-b693-4cfd-8494-0d006378b9d3" providerId="ADAL" clId="{C7B3B297-5A5C-4146-99BB-887058EAF890}" dt="2025-08-21T15:51:55.704" v="1868"/>
        <pc:sldMkLst>
          <pc:docMk/>
          <pc:sldMk cId="3169486180" sldId="273"/>
        </pc:sldMkLst>
        <pc:spChg chg="add mod">
          <ac:chgData name="RANASINGHE, Tharanga" userId="dc0fd5c1-b693-4cfd-8494-0d006378b9d3" providerId="ADAL" clId="{C7B3B297-5A5C-4146-99BB-887058EAF890}" dt="2025-08-21T15:43:16.493" v="1854"/>
          <ac:spMkLst>
            <pc:docMk/>
            <pc:sldMk cId="3169486180" sldId="273"/>
            <ac:spMk id="20" creationId="{6DAC2C81-31B5-BC90-8EFF-16F20E58024C}"/>
          </ac:spMkLst>
        </pc:spChg>
      </pc:sldChg>
    </pc:docChg>
  </pc:docChgLst>
  <pc:docChgLst>
    <pc:chgData name="RANASINGHE, Tharanga" userId="dc0fd5c1-b693-4cfd-8494-0d006378b9d3" providerId="ADAL" clId="{BB012C8B-F556-4AB0-B134-4BE60ED7CAEB}"/>
    <pc:docChg chg="undo custSel modSld">
      <pc:chgData name="RANASINGHE, Tharanga" userId="dc0fd5c1-b693-4cfd-8494-0d006378b9d3" providerId="ADAL" clId="{BB012C8B-F556-4AB0-B134-4BE60ED7CAEB}" dt="2025-08-28T21:35:58.299" v="130" actId="1076"/>
      <pc:docMkLst>
        <pc:docMk/>
      </pc:docMkLst>
      <pc:sldChg chg="addSp modSp">
        <pc:chgData name="RANASINGHE, Tharanga" userId="dc0fd5c1-b693-4cfd-8494-0d006378b9d3" providerId="ADAL" clId="{BB012C8B-F556-4AB0-B134-4BE60ED7CAEB}" dt="2025-08-28T21:23:37.587" v="0"/>
        <pc:sldMkLst>
          <pc:docMk/>
          <pc:sldMk cId="0" sldId="256"/>
        </pc:sldMkLst>
        <pc:spChg chg="add mod">
          <ac:chgData name="RANASINGHE, Tharanga" userId="dc0fd5c1-b693-4cfd-8494-0d006378b9d3" providerId="ADAL" clId="{BB012C8B-F556-4AB0-B134-4BE60ED7CAEB}" dt="2025-08-28T21:23:37.587" v="0"/>
          <ac:spMkLst>
            <pc:docMk/>
            <pc:sldMk cId="0" sldId="256"/>
            <ac:spMk id="11" creationId="{14B53D15-2C7F-46E7-A6B7-136C89C42C40}"/>
          </ac:spMkLst>
        </pc:spChg>
      </pc:sldChg>
      <pc:sldChg chg="addSp modSp mod">
        <pc:chgData name="RANASINGHE, Tharanga" userId="dc0fd5c1-b693-4cfd-8494-0d006378b9d3" providerId="ADAL" clId="{BB012C8B-F556-4AB0-B134-4BE60ED7CAEB}" dt="2025-08-28T21:27:06.945" v="36" actId="1076"/>
        <pc:sldMkLst>
          <pc:docMk/>
          <pc:sldMk cId="0" sldId="257"/>
        </pc:sldMkLst>
        <pc:spChg chg="mod">
          <ac:chgData name="RANASINGHE, Tharanga" userId="dc0fd5c1-b693-4cfd-8494-0d006378b9d3" providerId="ADAL" clId="{BB012C8B-F556-4AB0-B134-4BE60ED7CAEB}" dt="2025-08-28T21:24:38.374" v="9" actId="404"/>
          <ac:spMkLst>
            <pc:docMk/>
            <pc:sldMk cId="0" sldId="257"/>
            <ac:spMk id="3" creationId="{00000000-0000-0000-0000-000000000000}"/>
          </ac:spMkLst>
        </pc:spChg>
        <pc:spChg chg="mod">
          <ac:chgData name="RANASINGHE, Tharanga" userId="dc0fd5c1-b693-4cfd-8494-0d006378b9d3" providerId="ADAL" clId="{BB012C8B-F556-4AB0-B134-4BE60ED7CAEB}" dt="2025-08-28T21:24:50.822" v="12" actId="1076"/>
          <ac:spMkLst>
            <pc:docMk/>
            <pc:sldMk cId="0" sldId="257"/>
            <ac:spMk id="6" creationId="{EE106819-BF15-89DF-DDB0-D35655C9B152}"/>
          </ac:spMkLst>
        </pc:spChg>
        <pc:spChg chg="add mod">
          <ac:chgData name="RANASINGHE, Tharanga" userId="dc0fd5c1-b693-4cfd-8494-0d006378b9d3" providerId="ADAL" clId="{BB012C8B-F556-4AB0-B134-4BE60ED7CAEB}" dt="2025-08-28T21:23:57.844" v="1"/>
          <ac:spMkLst>
            <pc:docMk/>
            <pc:sldMk cId="0" sldId="257"/>
            <ac:spMk id="16" creationId="{0CE42ED8-58F2-CB62-8398-6D08600D7E8D}"/>
          </ac:spMkLst>
        </pc:spChg>
        <pc:spChg chg="mod">
          <ac:chgData name="RANASINGHE, Tharanga" userId="dc0fd5c1-b693-4cfd-8494-0d006378b9d3" providerId="ADAL" clId="{BB012C8B-F556-4AB0-B134-4BE60ED7CAEB}" dt="2025-08-28T21:25:39.236" v="20" actId="404"/>
          <ac:spMkLst>
            <pc:docMk/>
            <pc:sldMk cId="0" sldId="257"/>
            <ac:spMk id="19" creationId="{8ED3DC0A-90B4-EFF0-F51A-28D7FADA5F0F}"/>
          </ac:spMkLst>
        </pc:spChg>
        <pc:spChg chg="mod">
          <ac:chgData name="RANASINGHE, Tharanga" userId="dc0fd5c1-b693-4cfd-8494-0d006378b9d3" providerId="ADAL" clId="{BB012C8B-F556-4AB0-B134-4BE60ED7CAEB}" dt="2025-08-28T21:26:00.525" v="24" actId="1076"/>
          <ac:spMkLst>
            <pc:docMk/>
            <pc:sldMk cId="0" sldId="257"/>
            <ac:spMk id="20" creationId="{6154000B-5E71-97B6-710D-E61D1C990134}"/>
          </ac:spMkLst>
        </pc:spChg>
        <pc:spChg chg="add mod">
          <ac:chgData name="RANASINGHE, Tharanga" userId="dc0fd5c1-b693-4cfd-8494-0d006378b9d3" providerId="ADAL" clId="{BB012C8B-F556-4AB0-B134-4BE60ED7CAEB}" dt="2025-08-28T21:23:57.844" v="1"/>
          <ac:spMkLst>
            <pc:docMk/>
            <pc:sldMk cId="0" sldId="257"/>
            <ac:spMk id="21" creationId="{A9FA08F0-DA88-F89F-8B9C-E592138DA6D2}"/>
          </ac:spMkLst>
        </pc:spChg>
        <pc:spChg chg="mod">
          <ac:chgData name="RANASINGHE, Tharanga" userId="dc0fd5c1-b693-4cfd-8494-0d006378b9d3" providerId="ADAL" clId="{BB012C8B-F556-4AB0-B134-4BE60ED7CAEB}" dt="2025-08-28T21:26:58.511" v="33" actId="14100"/>
          <ac:spMkLst>
            <pc:docMk/>
            <pc:sldMk cId="0" sldId="257"/>
            <ac:spMk id="22" creationId="{11758F77-664C-EB2D-BDD8-BE07EFEAAB2B}"/>
          </ac:spMkLst>
        </pc:spChg>
        <pc:spChg chg="mod">
          <ac:chgData name="RANASINGHE, Tharanga" userId="dc0fd5c1-b693-4cfd-8494-0d006378b9d3" providerId="ADAL" clId="{BB012C8B-F556-4AB0-B134-4BE60ED7CAEB}" dt="2025-08-28T21:26:59.946" v="34" actId="1076"/>
          <ac:spMkLst>
            <pc:docMk/>
            <pc:sldMk cId="0" sldId="257"/>
            <ac:spMk id="38" creationId="{66CFCD88-AA94-7F47-1477-8ADFCF6F0954}"/>
          </ac:spMkLst>
        </pc:spChg>
        <pc:spChg chg="mod">
          <ac:chgData name="RANASINGHE, Tharanga" userId="dc0fd5c1-b693-4cfd-8494-0d006378b9d3" providerId="ADAL" clId="{BB012C8B-F556-4AB0-B134-4BE60ED7CAEB}" dt="2025-08-28T21:27:06.945" v="36" actId="1076"/>
          <ac:spMkLst>
            <pc:docMk/>
            <pc:sldMk cId="0" sldId="257"/>
            <ac:spMk id="39" creationId="{C6EDA71F-4E73-16C2-77D7-D858C62541FE}"/>
          </ac:spMkLst>
        </pc:spChg>
        <pc:spChg chg="mod">
          <ac:chgData name="RANASINGHE, Tharanga" userId="dc0fd5c1-b693-4cfd-8494-0d006378b9d3" providerId="ADAL" clId="{BB012C8B-F556-4AB0-B134-4BE60ED7CAEB}" dt="2025-08-28T21:27:04.241" v="35" actId="1076"/>
          <ac:spMkLst>
            <pc:docMk/>
            <pc:sldMk cId="0" sldId="257"/>
            <ac:spMk id="40" creationId="{73E8B45B-DE6F-4050-1D40-77DFDEA4B21F}"/>
          </ac:spMkLst>
        </pc:spChg>
        <pc:picChg chg="mod">
          <ac:chgData name="RANASINGHE, Tharanga" userId="dc0fd5c1-b693-4cfd-8494-0d006378b9d3" providerId="ADAL" clId="{BB012C8B-F556-4AB0-B134-4BE60ED7CAEB}" dt="2025-08-28T21:24:55.308" v="13" actId="14100"/>
          <ac:picMkLst>
            <pc:docMk/>
            <pc:sldMk cId="0" sldId="257"/>
            <ac:picMk id="5" creationId="{CF7A7A12-AAF4-D129-6066-DF76D1F289D1}"/>
          </ac:picMkLst>
        </pc:picChg>
        <pc:picChg chg="mod">
          <ac:chgData name="RANASINGHE, Tharanga" userId="dc0fd5c1-b693-4cfd-8494-0d006378b9d3" providerId="ADAL" clId="{BB012C8B-F556-4AB0-B134-4BE60ED7CAEB}" dt="2025-08-28T21:25:09.141" v="16" actId="1076"/>
          <ac:picMkLst>
            <pc:docMk/>
            <pc:sldMk cId="0" sldId="257"/>
            <ac:picMk id="8" creationId="{9DB242DC-4B59-40B3-14CB-68400AEE1C8B}"/>
          </ac:picMkLst>
        </pc:picChg>
        <pc:picChg chg="mod">
          <ac:chgData name="RANASINGHE, Tharanga" userId="dc0fd5c1-b693-4cfd-8494-0d006378b9d3" providerId="ADAL" clId="{BB012C8B-F556-4AB0-B134-4BE60ED7CAEB}" dt="2025-08-28T21:25:06.901" v="15" actId="1076"/>
          <ac:picMkLst>
            <pc:docMk/>
            <pc:sldMk cId="0" sldId="257"/>
            <ac:picMk id="9" creationId="{63A1B3CC-B07B-ED81-F428-AA19E799EE9B}"/>
          </ac:picMkLst>
        </pc:picChg>
        <pc:picChg chg="mod">
          <ac:chgData name="RANASINGHE, Tharanga" userId="dc0fd5c1-b693-4cfd-8494-0d006378b9d3" providerId="ADAL" clId="{BB012C8B-F556-4AB0-B134-4BE60ED7CAEB}" dt="2025-08-28T21:25:03.269" v="14" actId="1076"/>
          <ac:picMkLst>
            <pc:docMk/>
            <pc:sldMk cId="0" sldId="257"/>
            <ac:picMk id="2050" creationId="{DBE58F10-C2A9-AEB8-EA5B-A78527CD6F07}"/>
          </ac:picMkLst>
        </pc:picChg>
        <pc:cxnChg chg="mod">
          <ac:chgData name="RANASINGHE, Tharanga" userId="dc0fd5c1-b693-4cfd-8494-0d006378b9d3" providerId="ADAL" clId="{BB012C8B-F556-4AB0-B134-4BE60ED7CAEB}" dt="2025-08-28T21:25:20.169" v="18" actId="14100"/>
          <ac:cxnSpMkLst>
            <pc:docMk/>
            <pc:sldMk cId="0" sldId="257"/>
            <ac:cxnSpMk id="23" creationId="{B32408DD-A9B8-344C-C7CA-CCA360A098AD}"/>
          </ac:cxnSpMkLst>
        </pc:cxnChg>
      </pc:sldChg>
      <pc:sldChg chg="addSp modSp mod">
        <pc:chgData name="RANASINGHE, Tharanga" userId="dc0fd5c1-b693-4cfd-8494-0d006378b9d3" providerId="ADAL" clId="{BB012C8B-F556-4AB0-B134-4BE60ED7CAEB}" dt="2025-08-28T21:29:30.977" v="58" actId="1076"/>
        <pc:sldMkLst>
          <pc:docMk/>
          <pc:sldMk cId="1308464432" sldId="267"/>
        </pc:sldMkLst>
        <pc:spChg chg="add mod">
          <ac:chgData name="RANASINGHE, Tharanga" userId="dc0fd5c1-b693-4cfd-8494-0d006378b9d3" providerId="ADAL" clId="{BB012C8B-F556-4AB0-B134-4BE60ED7CAEB}" dt="2025-08-28T21:27:55.556" v="43" actId="2711"/>
          <ac:spMkLst>
            <pc:docMk/>
            <pc:sldMk cId="1308464432" sldId="267"/>
            <ac:spMk id="3" creationId="{B38BA38C-1F17-727D-068A-27E1E8DA8351}"/>
          </ac:spMkLst>
        </pc:spChg>
        <pc:spChg chg="add mod">
          <ac:chgData name="RANASINGHE, Tharanga" userId="dc0fd5c1-b693-4cfd-8494-0d006378b9d3" providerId="ADAL" clId="{BB012C8B-F556-4AB0-B134-4BE60ED7CAEB}" dt="2025-08-28T21:27:55.556" v="43" actId="2711"/>
          <ac:spMkLst>
            <pc:docMk/>
            <pc:sldMk cId="1308464432" sldId="267"/>
            <ac:spMk id="5" creationId="{2ED38CB1-9897-94C6-90C2-0D38CE03BC47}"/>
          </ac:spMkLst>
        </pc:spChg>
        <pc:spChg chg="mod">
          <ac:chgData name="RANASINGHE, Tharanga" userId="dc0fd5c1-b693-4cfd-8494-0d006378b9d3" providerId="ADAL" clId="{BB012C8B-F556-4AB0-B134-4BE60ED7CAEB}" dt="2025-08-28T21:27:55.556" v="43" actId="2711"/>
          <ac:spMkLst>
            <pc:docMk/>
            <pc:sldMk cId="1308464432" sldId="267"/>
            <ac:spMk id="7" creationId="{A5E34B08-47F6-B4A5-6C14-F3D9D75214AB}"/>
          </ac:spMkLst>
        </pc:spChg>
        <pc:spChg chg="mod">
          <ac:chgData name="RANASINGHE, Tharanga" userId="dc0fd5c1-b693-4cfd-8494-0d006378b9d3" providerId="ADAL" clId="{BB012C8B-F556-4AB0-B134-4BE60ED7CAEB}" dt="2025-08-28T21:29:11.521" v="53" actId="1076"/>
          <ac:spMkLst>
            <pc:docMk/>
            <pc:sldMk cId="1308464432" sldId="267"/>
            <ac:spMk id="16" creationId="{0595533F-6001-3DC4-6FFC-3FB332CAB313}"/>
          </ac:spMkLst>
        </pc:spChg>
        <pc:spChg chg="mod">
          <ac:chgData name="RANASINGHE, Tharanga" userId="dc0fd5c1-b693-4cfd-8494-0d006378b9d3" providerId="ADAL" clId="{BB012C8B-F556-4AB0-B134-4BE60ED7CAEB}" dt="2025-08-28T21:29:25.899" v="57" actId="1076"/>
          <ac:spMkLst>
            <pc:docMk/>
            <pc:sldMk cId="1308464432" sldId="267"/>
            <ac:spMk id="20" creationId="{C6EA57CC-1C78-66C5-8C94-231BD0E7204F}"/>
          </ac:spMkLst>
        </pc:spChg>
        <pc:spChg chg="mod">
          <ac:chgData name="RANASINGHE, Tharanga" userId="dc0fd5c1-b693-4cfd-8494-0d006378b9d3" providerId="ADAL" clId="{BB012C8B-F556-4AB0-B134-4BE60ED7CAEB}" dt="2025-08-28T21:29:15.119" v="54" actId="1076"/>
          <ac:spMkLst>
            <pc:docMk/>
            <pc:sldMk cId="1308464432" sldId="267"/>
            <ac:spMk id="22" creationId="{5DDFDCBF-AE5F-95FD-9477-62DFABA933F2}"/>
          </ac:spMkLst>
        </pc:spChg>
        <pc:spChg chg="mod">
          <ac:chgData name="RANASINGHE, Tharanga" userId="dc0fd5c1-b693-4cfd-8494-0d006378b9d3" providerId="ADAL" clId="{BB012C8B-F556-4AB0-B134-4BE60ED7CAEB}" dt="2025-08-28T21:28:37.735" v="50" actId="404"/>
          <ac:spMkLst>
            <pc:docMk/>
            <pc:sldMk cId="1308464432" sldId="267"/>
            <ac:spMk id="24" creationId="{B3490F83-E7DC-74BF-38B1-4CCF0612E648}"/>
          </ac:spMkLst>
        </pc:spChg>
        <pc:spChg chg="mod">
          <ac:chgData name="RANASINGHE, Tharanga" userId="dc0fd5c1-b693-4cfd-8494-0d006378b9d3" providerId="ADAL" clId="{BB012C8B-F556-4AB0-B134-4BE60ED7CAEB}" dt="2025-08-28T21:28:44.962" v="51" actId="1076"/>
          <ac:spMkLst>
            <pc:docMk/>
            <pc:sldMk cId="1308464432" sldId="267"/>
            <ac:spMk id="30" creationId="{CD3D7899-BDB4-7E59-EDD3-8127AE57B328}"/>
          </ac:spMkLst>
        </pc:spChg>
        <pc:picChg chg="mod">
          <ac:chgData name="RANASINGHE, Tharanga" userId="dc0fd5c1-b693-4cfd-8494-0d006378b9d3" providerId="ADAL" clId="{BB012C8B-F556-4AB0-B134-4BE60ED7CAEB}" dt="2025-08-28T21:29:21.593" v="56" actId="1076"/>
          <ac:picMkLst>
            <pc:docMk/>
            <pc:sldMk cId="1308464432" sldId="267"/>
            <ac:picMk id="29" creationId="{8AD14796-7105-4492-642B-2ECA7130014B}"/>
          </ac:picMkLst>
        </pc:picChg>
        <pc:picChg chg="mod">
          <ac:chgData name="RANASINGHE, Tharanga" userId="dc0fd5c1-b693-4cfd-8494-0d006378b9d3" providerId="ADAL" clId="{BB012C8B-F556-4AB0-B134-4BE60ED7CAEB}" dt="2025-08-28T21:29:30.977" v="58" actId="1076"/>
          <ac:picMkLst>
            <pc:docMk/>
            <pc:sldMk cId="1308464432" sldId="267"/>
            <ac:picMk id="32" creationId="{686C2864-0C58-FBAA-7913-C0DBF0045758}"/>
          </ac:picMkLst>
        </pc:picChg>
        <pc:cxnChg chg="mod">
          <ac:chgData name="RANASINGHE, Tharanga" userId="dc0fd5c1-b693-4cfd-8494-0d006378b9d3" providerId="ADAL" clId="{BB012C8B-F556-4AB0-B134-4BE60ED7CAEB}" dt="2025-08-28T21:29:17.802" v="55" actId="1076"/>
          <ac:cxnSpMkLst>
            <pc:docMk/>
            <pc:sldMk cId="1308464432" sldId="267"/>
            <ac:cxnSpMk id="26" creationId="{0A7770F2-29F7-C914-0398-36C135AA6A8E}"/>
          </ac:cxnSpMkLst>
        </pc:cxnChg>
      </pc:sldChg>
      <pc:sldChg chg="addSp modSp mod">
        <pc:chgData name="RANASINGHE, Tharanga" userId="dc0fd5c1-b693-4cfd-8494-0d006378b9d3" providerId="ADAL" clId="{BB012C8B-F556-4AB0-B134-4BE60ED7CAEB}" dt="2025-08-28T21:32:15.010" v="88" actId="1076"/>
        <pc:sldMkLst>
          <pc:docMk/>
          <pc:sldMk cId="2569307679" sldId="268"/>
        </pc:sldMkLst>
        <pc:spChg chg="add mod">
          <ac:chgData name="RANASINGHE, Tharanga" userId="dc0fd5c1-b693-4cfd-8494-0d006378b9d3" providerId="ADAL" clId="{BB012C8B-F556-4AB0-B134-4BE60ED7CAEB}" dt="2025-08-28T21:31:06.647" v="75" actId="1035"/>
          <ac:spMkLst>
            <pc:docMk/>
            <pc:sldMk cId="2569307679" sldId="268"/>
            <ac:spMk id="3" creationId="{516D5888-9A45-885B-AD2D-D49E7ED1D7AB}"/>
          </ac:spMkLst>
        </pc:spChg>
        <pc:spChg chg="mod">
          <ac:chgData name="RANASINGHE, Tharanga" userId="dc0fd5c1-b693-4cfd-8494-0d006378b9d3" providerId="ADAL" clId="{BB012C8B-F556-4AB0-B134-4BE60ED7CAEB}" dt="2025-08-28T21:31:15.205" v="77" actId="14100"/>
          <ac:spMkLst>
            <pc:docMk/>
            <pc:sldMk cId="2569307679" sldId="268"/>
            <ac:spMk id="5" creationId="{BA080036-E135-699A-88D0-62ABDB29C665}"/>
          </ac:spMkLst>
        </pc:spChg>
        <pc:spChg chg="add mod">
          <ac:chgData name="RANASINGHE, Tharanga" userId="dc0fd5c1-b693-4cfd-8494-0d006378b9d3" providerId="ADAL" clId="{BB012C8B-F556-4AB0-B134-4BE60ED7CAEB}" dt="2025-08-28T21:31:20.603" v="78" actId="1036"/>
          <ac:spMkLst>
            <pc:docMk/>
            <pc:sldMk cId="2569307679" sldId="268"/>
            <ac:spMk id="9" creationId="{8B892960-522B-28AB-8F8F-578D0581F455}"/>
          </ac:spMkLst>
        </pc:spChg>
        <pc:spChg chg="mod">
          <ac:chgData name="RANASINGHE, Tharanga" userId="dc0fd5c1-b693-4cfd-8494-0d006378b9d3" providerId="ADAL" clId="{BB012C8B-F556-4AB0-B134-4BE60ED7CAEB}" dt="2025-08-28T21:31:00.497" v="72" actId="1076"/>
          <ac:spMkLst>
            <pc:docMk/>
            <pc:sldMk cId="2569307679" sldId="268"/>
            <ac:spMk id="19" creationId="{4C29A132-C988-C0D6-F67E-9C58AFD546D0}"/>
          </ac:spMkLst>
        </pc:spChg>
        <pc:spChg chg="mod">
          <ac:chgData name="RANASINGHE, Tharanga" userId="dc0fd5c1-b693-4cfd-8494-0d006378b9d3" providerId="ADAL" clId="{BB012C8B-F556-4AB0-B134-4BE60ED7CAEB}" dt="2025-08-28T21:30:54.202" v="70" actId="1076"/>
          <ac:spMkLst>
            <pc:docMk/>
            <pc:sldMk cId="2569307679" sldId="268"/>
            <ac:spMk id="20" creationId="{E523B938-8136-E35B-E1A1-07EFEA8A5015}"/>
          </ac:spMkLst>
        </pc:spChg>
        <pc:spChg chg="mod">
          <ac:chgData name="RANASINGHE, Tharanga" userId="dc0fd5c1-b693-4cfd-8494-0d006378b9d3" providerId="ADAL" clId="{BB012C8B-F556-4AB0-B134-4BE60ED7CAEB}" dt="2025-08-28T21:30:57.065" v="71" actId="1076"/>
          <ac:spMkLst>
            <pc:docMk/>
            <pc:sldMk cId="2569307679" sldId="268"/>
            <ac:spMk id="21" creationId="{0A27F9BC-AAF9-2799-8973-A9EE505E4A80}"/>
          </ac:spMkLst>
        </pc:spChg>
        <pc:spChg chg="mod">
          <ac:chgData name="RANASINGHE, Tharanga" userId="dc0fd5c1-b693-4cfd-8494-0d006378b9d3" providerId="ADAL" clId="{BB012C8B-F556-4AB0-B134-4BE60ED7CAEB}" dt="2025-08-28T21:30:52.280" v="69" actId="1076"/>
          <ac:spMkLst>
            <pc:docMk/>
            <pc:sldMk cId="2569307679" sldId="268"/>
            <ac:spMk id="22" creationId="{41AC5FF8-5C27-E05B-4BD3-5D636F66487E}"/>
          </ac:spMkLst>
        </pc:spChg>
        <pc:spChg chg="mod">
          <ac:chgData name="RANASINGHE, Tharanga" userId="dc0fd5c1-b693-4cfd-8494-0d006378b9d3" providerId="ADAL" clId="{BB012C8B-F556-4AB0-B134-4BE60ED7CAEB}" dt="2025-08-28T21:30:48.727" v="68" actId="1076"/>
          <ac:spMkLst>
            <pc:docMk/>
            <pc:sldMk cId="2569307679" sldId="268"/>
            <ac:spMk id="23" creationId="{0CFA81BE-EA10-CA59-ADD3-2C52431960BD}"/>
          </ac:spMkLst>
        </pc:spChg>
        <pc:spChg chg="mod">
          <ac:chgData name="RANASINGHE, Tharanga" userId="dc0fd5c1-b693-4cfd-8494-0d006378b9d3" providerId="ADAL" clId="{BB012C8B-F556-4AB0-B134-4BE60ED7CAEB}" dt="2025-08-28T21:30:44.841" v="67" actId="404"/>
          <ac:spMkLst>
            <pc:docMk/>
            <pc:sldMk cId="2569307679" sldId="268"/>
            <ac:spMk id="25" creationId="{E0961E2D-6E21-5EA8-614C-B11935A29A4F}"/>
          </ac:spMkLst>
        </pc:spChg>
        <pc:spChg chg="mod">
          <ac:chgData name="RANASINGHE, Tharanga" userId="dc0fd5c1-b693-4cfd-8494-0d006378b9d3" providerId="ADAL" clId="{BB012C8B-F556-4AB0-B134-4BE60ED7CAEB}" dt="2025-08-28T21:31:41.168" v="82" actId="1076"/>
          <ac:spMkLst>
            <pc:docMk/>
            <pc:sldMk cId="2569307679" sldId="268"/>
            <ac:spMk id="26" creationId="{4F385C2B-17F7-858B-EAC6-454A1D85EF75}"/>
          </ac:spMkLst>
        </pc:spChg>
        <pc:spChg chg="mod">
          <ac:chgData name="RANASINGHE, Tharanga" userId="dc0fd5c1-b693-4cfd-8494-0d006378b9d3" providerId="ADAL" clId="{BB012C8B-F556-4AB0-B134-4BE60ED7CAEB}" dt="2025-08-28T21:31:49.785" v="83" actId="2711"/>
          <ac:spMkLst>
            <pc:docMk/>
            <pc:sldMk cId="2569307679" sldId="268"/>
            <ac:spMk id="30" creationId="{C1DDA723-C24A-C10F-7A46-23C6BA321EE5}"/>
          </ac:spMkLst>
        </pc:spChg>
        <pc:spChg chg="mod">
          <ac:chgData name="RANASINGHE, Tharanga" userId="dc0fd5c1-b693-4cfd-8494-0d006378b9d3" providerId="ADAL" clId="{BB012C8B-F556-4AB0-B134-4BE60ED7CAEB}" dt="2025-08-28T21:32:15.010" v="88" actId="1076"/>
          <ac:spMkLst>
            <pc:docMk/>
            <pc:sldMk cId="2569307679" sldId="268"/>
            <ac:spMk id="32" creationId="{44414F64-3C48-20FD-9C17-4396A49B9259}"/>
          </ac:spMkLst>
        </pc:spChg>
        <pc:spChg chg="mod">
          <ac:chgData name="RANASINGHE, Tharanga" userId="dc0fd5c1-b693-4cfd-8494-0d006378b9d3" providerId="ADAL" clId="{BB012C8B-F556-4AB0-B134-4BE60ED7CAEB}" dt="2025-08-28T21:32:01.892" v="84" actId="1076"/>
          <ac:spMkLst>
            <pc:docMk/>
            <pc:sldMk cId="2569307679" sldId="268"/>
            <ac:spMk id="34" creationId="{B51D7251-09A6-43FD-7D46-415C2E8CF6B8}"/>
          </ac:spMkLst>
        </pc:spChg>
        <pc:spChg chg="mod">
          <ac:chgData name="RANASINGHE, Tharanga" userId="dc0fd5c1-b693-4cfd-8494-0d006378b9d3" providerId="ADAL" clId="{BB012C8B-F556-4AB0-B134-4BE60ED7CAEB}" dt="2025-08-28T21:32:12.296" v="87" actId="1076"/>
          <ac:spMkLst>
            <pc:docMk/>
            <pc:sldMk cId="2569307679" sldId="268"/>
            <ac:spMk id="36" creationId="{E71AEF96-2D98-AF41-C43A-BC23634792A2}"/>
          </ac:spMkLst>
        </pc:spChg>
        <pc:grpChg chg="mod">
          <ac:chgData name="RANASINGHE, Tharanga" userId="dc0fd5c1-b693-4cfd-8494-0d006378b9d3" providerId="ADAL" clId="{BB012C8B-F556-4AB0-B134-4BE60ED7CAEB}" dt="2025-08-28T21:31:03.105" v="73" actId="1076"/>
          <ac:grpSpMkLst>
            <pc:docMk/>
            <pc:sldMk cId="2569307679" sldId="268"/>
            <ac:grpSpMk id="6" creationId="{CBBF1286-ABED-97C2-891C-A984C74519AD}"/>
          </ac:grpSpMkLst>
        </pc:grpChg>
        <pc:picChg chg="mod">
          <ac:chgData name="RANASINGHE, Tharanga" userId="dc0fd5c1-b693-4cfd-8494-0d006378b9d3" providerId="ADAL" clId="{BB012C8B-F556-4AB0-B134-4BE60ED7CAEB}" dt="2025-08-28T21:32:06.323" v="86" actId="14100"/>
          <ac:picMkLst>
            <pc:docMk/>
            <pc:sldMk cId="2569307679" sldId="268"/>
            <ac:picMk id="27" creationId="{25BB0114-58C6-43C0-0B38-019C75A06B3B}"/>
          </ac:picMkLst>
        </pc:picChg>
      </pc:sldChg>
      <pc:sldChg chg="addSp modSp mod">
        <pc:chgData name="RANASINGHE, Tharanga" userId="dc0fd5c1-b693-4cfd-8494-0d006378b9d3" providerId="ADAL" clId="{BB012C8B-F556-4AB0-B134-4BE60ED7CAEB}" dt="2025-08-28T21:33:48.369" v="107" actId="1076"/>
        <pc:sldMkLst>
          <pc:docMk/>
          <pc:sldMk cId="3216017359" sldId="270"/>
        </pc:sldMkLst>
        <pc:spChg chg="add mod">
          <ac:chgData name="RANASINGHE, Tharanga" userId="dc0fd5c1-b693-4cfd-8494-0d006378b9d3" providerId="ADAL" clId="{BB012C8B-F556-4AB0-B134-4BE60ED7CAEB}" dt="2025-08-28T21:33:28.551" v="102" actId="2711"/>
          <ac:spMkLst>
            <pc:docMk/>
            <pc:sldMk cId="3216017359" sldId="270"/>
            <ac:spMk id="3" creationId="{55328466-A4A5-5D2B-6B7F-E40978352046}"/>
          </ac:spMkLst>
        </pc:spChg>
        <pc:spChg chg="mod">
          <ac:chgData name="RANASINGHE, Tharanga" userId="dc0fd5c1-b693-4cfd-8494-0d006378b9d3" providerId="ADAL" clId="{BB012C8B-F556-4AB0-B134-4BE60ED7CAEB}" dt="2025-08-28T21:33:48.369" v="107" actId="1076"/>
          <ac:spMkLst>
            <pc:docMk/>
            <pc:sldMk cId="3216017359" sldId="270"/>
            <ac:spMk id="6" creationId="{AD759C98-45B2-03B3-737A-0B1D971BB8F2}"/>
          </ac:spMkLst>
        </pc:spChg>
        <pc:spChg chg="mod">
          <ac:chgData name="RANASINGHE, Tharanga" userId="dc0fd5c1-b693-4cfd-8494-0d006378b9d3" providerId="ADAL" clId="{BB012C8B-F556-4AB0-B134-4BE60ED7CAEB}" dt="2025-08-28T21:33:42.765" v="105" actId="1076"/>
          <ac:spMkLst>
            <pc:docMk/>
            <pc:sldMk cId="3216017359" sldId="270"/>
            <ac:spMk id="7" creationId="{93309C7B-E4C1-8B95-6AE6-EDB5411493F2}"/>
          </ac:spMkLst>
        </pc:spChg>
        <pc:spChg chg="add mod">
          <ac:chgData name="RANASINGHE, Tharanga" userId="dc0fd5c1-b693-4cfd-8494-0d006378b9d3" providerId="ADAL" clId="{BB012C8B-F556-4AB0-B134-4BE60ED7CAEB}" dt="2025-08-28T21:33:28.551" v="102" actId="2711"/>
          <ac:spMkLst>
            <pc:docMk/>
            <pc:sldMk cId="3216017359" sldId="270"/>
            <ac:spMk id="8" creationId="{0FC47D90-2E61-26ED-2FAF-D91028975962}"/>
          </ac:spMkLst>
        </pc:spChg>
        <pc:spChg chg="mod">
          <ac:chgData name="RANASINGHE, Tharanga" userId="dc0fd5c1-b693-4cfd-8494-0d006378b9d3" providerId="ADAL" clId="{BB012C8B-F556-4AB0-B134-4BE60ED7CAEB}" dt="2025-08-28T21:33:45.640" v="106" actId="1076"/>
          <ac:spMkLst>
            <pc:docMk/>
            <pc:sldMk cId="3216017359" sldId="270"/>
            <ac:spMk id="16" creationId="{8F3C2D9E-C843-2D5C-080D-A4A756D77984}"/>
          </ac:spMkLst>
        </pc:spChg>
        <pc:spChg chg="mod">
          <ac:chgData name="RANASINGHE, Tharanga" userId="dc0fd5c1-b693-4cfd-8494-0d006378b9d3" providerId="ADAL" clId="{BB012C8B-F556-4AB0-B134-4BE60ED7CAEB}" dt="2025-08-28T21:33:28.551" v="102" actId="2711"/>
          <ac:spMkLst>
            <pc:docMk/>
            <pc:sldMk cId="3216017359" sldId="270"/>
            <ac:spMk id="20" creationId="{737B70DB-777E-333F-AB1B-0EBE38BD09A8}"/>
          </ac:spMkLst>
        </pc:spChg>
      </pc:sldChg>
      <pc:sldChg chg="addSp delSp modSp mod">
        <pc:chgData name="RANASINGHE, Tharanga" userId="dc0fd5c1-b693-4cfd-8494-0d006378b9d3" providerId="ADAL" clId="{BB012C8B-F556-4AB0-B134-4BE60ED7CAEB}" dt="2025-08-28T21:35:58.299" v="130" actId="1076"/>
        <pc:sldMkLst>
          <pc:docMk/>
          <pc:sldMk cId="1678324068" sldId="271"/>
        </pc:sldMkLst>
        <pc:spChg chg="add mod">
          <ac:chgData name="RANASINGHE, Tharanga" userId="dc0fd5c1-b693-4cfd-8494-0d006378b9d3" providerId="ADAL" clId="{BB012C8B-F556-4AB0-B134-4BE60ED7CAEB}" dt="2025-08-28T21:35:56.206" v="129" actId="1035"/>
          <ac:spMkLst>
            <pc:docMk/>
            <pc:sldMk cId="1678324068" sldId="271"/>
            <ac:spMk id="3" creationId="{F74A456E-D2A7-5F06-5014-878803F0BA9F}"/>
          </ac:spMkLst>
        </pc:spChg>
        <pc:spChg chg="mod">
          <ac:chgData name="RANASINGHE, Tharanga" userId="dc0fd5c1-b693-4cfd-8494-0d006378b9d3" providerId="ADAL" clId="{BB012C8B-F556-4AB0-B134-4BE60ED7CAEB}" dt="2025-08-28T21:34:31.753" v="112" actId="1076"/>
          <ac:spMkLst>
            <pc:docMk/>
            <pc:sldMk cId="1678324068" sldId="271"/>
            <ac:spMk id="6" creationId="{B4E821D9-C263-7C18-EAAC-01068CD1BB60}"/>
          </ac:spMkLst>
        </pc:spChg>
        <pc:spChg chg="add del mod">
          <ac:chgData name="RANASINGHE, Tharanga" userId="dc0fd5c1-b693-4cfd-8494-0d006378b9d3" providerId="ADAL" clId="{BB012C8B-F556-4AB0-B134-4BE60ED7CAEB}" dt="2025-08-28T21:35:49.801" v="125" actId="478"/>
          <ac:spMkLst>
            <pc:docMk/>
            <pc:sldMk cId="1678324068" sldId="271"/>
            <ac:spMk id="8" creationId="{A4B5ACAD-A3F3-423D-573D-F540DA7F9626}"/>
          </ac:spMkLst>
        </pc:spChg>
        <pc:spChg chg="mod">
          <ac:chgData name="RANASINGHE, Tharanga" userId="dc0fd5c1-b693-4cfd-8494-0d006378b9d3" providerId="ADAL" clId="{BB012C8B-F556-4AB0-B134-4BE60ED7CAEB}" dt="2025-08-28T21:34:19.631" v="109" actId="404"/>
          <ac:spMkLst>
            <pc:docMk/>
            <pc:sldMk cId="1678324068" sldId="271"/>
            <ac:spMk id="19" creationId="{8F8A715D-69E3-5902-F766-40683A3E4947}"/>
          </ac:spMkLst>
        </pc:spChg>
        <pc:spChg chg="mod">
          <ac:chgData name="RANASINGHE, Tharanga" userId="dc0fd5c1-b693-4cfd-8494-0d006378b9d3" providerId="ADAL" clId="{BB012C8B-F556-4AB0-B134-4BE60ED7CAEB}" dt="2025-08-28T21:34:08.484" v="108" actId="2711"/>
          <ac:spMkLst>
            <pc:docMk/>
            <pc:sldMk cId="1678324068" sldId="271"/>
            <ac:spMk id="23" creationId="{2420DB94-4C00-8C1F-522B-0312A89B1CE9}"/>
          </ac:spMkLst>
        </pc:spChg>
        <pc:spChg chg="mod">
          <ac:chgData name="RANASINGHE, Tharanga" userId="dc0fd5c1-b693-4cfd-8494-0d006378b9d3" providerId="ADAL" clId="{BB012C8B-F556-4AB0-B134-4BE60ED7CAEB}" dt="2025-08-28T21:34:45.161" v="115" actId="1076"/>
          <ac:spMkLst>
            <pc:docMk/>
            <pc:sldMk cId="1678324068" sldId="271"/>
            <ac:spMk id="25" creationId="{AFDB2EA3-E507-5EED-D9A4-F406F1431A28}"/>
          </ac:spMkLst>
        </pc:spChg>
        <pc:spChg chg="mod">
          <ac:chgData name="RANASINGHE, Tharanga" userId="dc0fd5c1-b693-4cfd-8494-0d006378b9d3" providerId="ADAL" clId="{BB012C8B-F556-4AB0-B134-4BE60ED7CAEB}" dt="2025-08-28T21:34:48.871" v="116" actId="1076"/>
          <ac:spMkLst>
            <pc:docMk/>
            <pc:sldMk cId="1678324068" sldId="271"/>
            <ac:spMk id="27" creationId="{D7FDB4B3-5BAD-91B5-C1DE-D54EE45B696D}"/>
          </ac:spMkLst>
        </pc:spChg>
        <pc:spChg chg="mod">
          <ac:chgData name="RANASINGHE, Tharanga" userId="dc0fd5c1-b693-4cfd-8494-0d006378b9d3" providerId="ADAL" clId="{BB012C8B-F556-4AB0-B134-4BE60ED7CAEB}" dt="2025-08-28T21:34:08.484" v="108" actId="2711"/>
          <ac:spMkLst>
            <pc:docMk/>
            <pc:sldMk cId="1678324068" sldId="271"/>
            <ac:spMk id="31" creationId="{695D0170-6C23-1DDB-0822-7598353F4E3A}"/>
          </ac:spMkLst>
        </pc:spChg>
        <pc:spChg chg="mod">
          <ac:chgData name="RANASINGHE, Tharanga" userId="dc0fd5c1-b693-4cfd-8494-0d006378b9d3" providerId="ADAL" clId="{BB012C8B-F556-4AB0-B134-4BE60ED7CAEB}" dt="2025-08-28T21:34:41.712" v="114" actId="1076"/>
          <ac:spMkLst>
            <pc:docMk/>
            <pc:sldMk cId="1678324068" sldId="271"/>
            <ac:spMk id="36" creationId="{233FF4EA-0CCA-A58D-61FE-EFA4CC2CB2F4}"/>
          </ac:spMkLst>
        </pc:spChg>
        <pc:spChg chg="mod">
          <ac:chgData name="RANASINGHE, Tharanga" userId="dc0fd5c1-b693-4cfd-8494-0d006378b9d3" providerId="ADAL" clId="{BB012C8B-F556-4AB0-B134-4BE60ED7CAEB}" dt="2025-08-28T21:34:08.484" v="108" actId="2711"/>
          <ac:spMkLst>
            <pc:docMk/>
            <pc:sldMk cId="1678324068" sldId="271"/>
            <ac:spMk id="65" creationId="{EFE570B5-DCAD-A4A9-45B1-B20C0CD70D39}"/>
          </ac:spMkLst>
        </pc:spChg>
        <pc:spChg chg="mod">
          <ac:chgData name="RANASINGHE, Tharanga" userId="dc0fd5c1-b693-4cfd-8494-0d006378b9d3" providerId="ADAL" clId="{BB012C8B-F556-4AB0-B134-4BE60ED7CAEB}" dt="2025-08-28T21:35:58.299" v="130" actId="1076"/>
          <ac:spMkLst>
            <pc:docMk/>
            <pc:sldMk cId="1678324068" sldId="271"/>
            <ac:spMk id="66" creationId="{0639D5D1-295F-EDA6-843E-20443BF78385}"/>
          </ac:spMkLst>
        </pc:spChg>
        <pc:spChg chg="mod">
          <ac:chgData name="RANASINGHE, Tharanga" userId="dc0fd5c1-b693-4cfd-8494-0d006378b9d3" providerId="ADAL" clId="{BB012C8B-F556-4AB0-B134-4BE60ED7CAEB}" dt="2025-08-28T21:34:08.484" v="108" actId="2711"/>
          <ac:spMkLst>
            <pc:docMk/>
            <pc:sldMk cId="1678324068" sldId="271"/>
            <ac:spMk id="67" creationId="{583CD97D-633B-4FE6-9E4E-20074D48823B}"/>
          </ac:spMkLst>
        </pc:spChg>
        <pc:spChg chg="mod">
          <ac:chgData name="RANASINGHE, Tharanga" userId="dc0fd5c1-b693-4cfd-8494-0d006378b9d3" providerId="ADAL" clId="{BB012C8B-F556-4AB0-B134-4BE60ED7CAEB}" dt="2025-08-28T21:34:08.484" v="108" actId="2711"/>
          <ac:spMkLst>
            <pc:docMk/>
            <pc:sldMk cId="1678324068" sldId="271"/>
            <ac:spMk id="68" creationId="{2C0A89D4-8466-4175-CF80-EDA1A43A8334}"/>
          </ac:spMkLst>
        </pc:spChg>
        <pc:spChg chg="mod">
          <ac:chgData name="RANASINGHE, Tharanga" userId="dc0fd5c1-b693-4cfd-8494-0d006378b9d3" providerId="ADAL" clId="{BB012C8B-F556-4AB0-B134-4BE60ED7CAEB}" dt="2025-08-28T21:34:58.195" v="117" actId="1076"/>
          <ac:spMkLst>
            <pc:docMk/>
            <pc:sldMk cId="1678324068" sldId="271"/>
            <ac:spMk id="69" creationId="{79250E68-D87D-B7DC-E2E4-6A5FEFE83DF6}"/>
          </ac:spMkLst>
        </pc:spChg>
        <pc:spChg chg="mod">
          <ac:chgData name="RANASINGHE, Tharanga" userId="dc0fd5c1-b693-4cfd-8494-0d006378b9d3" providerId="ADAL" clId="{BB012C8B-F556-4AB0-B134-4BE60ED7CAEB}" dt="2025-08-28T21:35:16.228" v="118" actId="1076"/>
          <ac:spMkLst>
            <pc:docMk/>
            <pc:sldMk cId="1678324068" sldId="271"/>
            <ac:spMk id="70" creationId="{05F94E19-ADC6-4F08-1D6F-BF31C3CC8AA7}"/>
          </ac:spMkLst>
        </pc:spChg>
        <pc:picChg chg="mod">
          <ac:chgData name="RANASINGHE, Tharanga" userId="dc0fd5c1-b693-4cfd-8494-0d006378b9d3" providerId="ADAL" clId="{BB012C8B-F556-4AB0-B134-4BE60ED7CAEB}" dt="2025-08-28T21:35:39.714" v="122" actId="14100"/>
          <ac:picMkLst>
            <pc:docMk/>
            <pc:sldMk cId="1678324068" sldId="271"/>
            <ac:picMk id="2" creationId="{D4F37293-0C4A-F492-63CA-023EEC69F486}"/>
          </ac:picMkLst>
        </pc:picChg>
        <pc:picChg chg="mod">
          <ac:chgData name="RANASINGHE, Tharanga" userId="dc0fd5c1-b693-4cfd-8494-0d006378b9d3" providerId="ADAL" clId="{BB012C8B-F556-4AB0-B134-4BE60ED7CAEB}" dt="2025-08-28T21:35:24.632" v="120" actId="1076"/>
          <ac:picMkLst>
            <pc:docMk/>
            <pc:sldMk cId="1678324068" sldId="271"/>
            <ac:picMk id="38" creationId="{1D87F3C3-C6C2-8D98-8BBE-BD24028AF156}"/>
          </ac:picMkLst>
        </pc:picChg>
        <pc:picChg chg="mod">
          <ac:chgData name="RANASINGHE, Tharanga" userId="dc0fd5c1-b693-4cfd-8494-0d006378b9d3" providerId="ADAL" clId="{BB012C8B-F556-4AB0-B134-4BE60ED7CAEB}" dt="2025-08-28T21:35:44.455" v="124" actId="1076"/>
          <ac:picMkLst>
            <pc:docMk/>
            <pc:sldMk cId="1678324068" sldId="271"/>
            <ac:picMk id="64" creationId="{1DE7B07F-2C00-4C2D-80CA-17E6DD988E6D}"/>
          </ac:picMkLst>
        </pc:picChg>
      </pc:sldChg>
      <pc:sldChg chg="addSp modSp mod">
        <pc:chgData name="RANASINGHE, Tharanga" userId="dc0fd5c1-b693-4cfd-8494-0d006378b9d3" providerId="ADAL" clId="{BB012C8B-F556-4AB0-B134-4BE60ED7CAEB}" dt="2025-08-28T21:30:01.951" v="62" actId="1036"/>
        <pc:sldMkLst>
          <pc:docMk/>
          <pc:sldMk cId="1271555266" sldId="272"/>
        </pc:sldMkLst>
        <pc:spChg chg="add mod">
          <ac:chgData name="RANASINGHE, Tharanga" userId="dc0fd5c1-b693-4cfd-8494-0d006378b9d3" providerId="ADAL" clId="{BB012C8B-F556-4AB0-B134-4BE60ED7CAEB}" dt="2025-08-28T21:29:57.592" v="61" actId="1035"/>
          <ac:spMkLst>
            <pc:docMk/>
            <pc:sldMk cId="1271555266" sldId="272"/>
            <ac:spMk id="5" creationId="{2F6A7868-DC96-D88A-8B14-BF6431B47DA5}"/>
          </ac:spMkLst>
        </pc:spChg>
        <pc:spChg chg="add mod">
          <ac:chgData name="RANASINGHE, Tharanga" userId="dc0fd5c1-b693-4cfd-8494-0d006378b9d3" providerId="ADAL" clId="{BB012C8B-F556-4AB0-B134-4BE60ED7CAEB}" dt="2025-08-28T21:30:01.951" v="62" actId="1036"/>
          <ac:spMkLst>
            <pc:docMk/>
            <pc:sldMk cId="1271555266" sldId="272"/>
            <ac:spMk id="19" creationId="{FCA8CB6D-0088-0D87-724B-CB0990423827}"/>
          </ac:spMkLst>
        </pc:spChg>
      </pc:sldChg>
      <pc:sldChg chg="addSp modSp mod">
        <pc:chgData name="RANASINGHE, Tharanga" userId="dc0fd5c1-b693-4cfd-8494-0d006378b9d3" providerId="ADAL" clId="{BB012C8B-F556-4AB0-B134-4BE60ED7CAEB}" dt="2025-08-28T21:33:10.305" v="100" actId="1076"/>
        <pc:sldMkLst>
          <pc:docMk/>
          <pc:sldMk cId="3169486180" sldId="273"/>
        </pc:sldMkLst>
        <pc:spChg chg="add mod">
          <ac:chgData name="RANASINGHE, Tharanga" userId="dc0fd5c1-b693-4cfd-8494-0d006378b9d3" providerId="ADAL" clId="{BB012C8B-F556-4AB0-B134-4BE60ED7CAEB}" dt="2025-08-28T21:32:51.522" v="96" actId="1035"/>
          <ac:spMkLst>
            <pc:docMk/>
            <pc:sldMk cId="3169486180" sldId="273"/>
            <ac:spMk id="5" creationId="{3F6F006D-92FA-A0BD-10EA-AFA44984FB0C}"/>
          </ac:spMkLst>
        </pc:spChg>
        <pc:spChg chg="mod">
          <ac:chgData name="RANASINGHE, Tharanga" userId="dc0fd5c1-b693-4cfd-8494-0d006378b9d3" providerId="ADAL" clId="{BB012C8B-F556-4AB0-B134-4BE60ED7CAEB}" dt="2025-08-28T21:33:02.238" v="98" actId="14100"/>
          <ac:spMkLst>
            <pc:docMk/>
            <pc:sldMk cId="3169486180" sldId="273"/>
            <ac:spMk id="7" creationId="{6E929C2C-5BAD-15A0-EBB7-8C37F4D597CF}"/>
          </ac:spMkLst>
        </pc:spChg>
        <pc:spChg chg="add mod">
          <ac:chgData name="RANASINGHE, Tharanga" userId="dc0fd5c1-b693-4cfd-8494-0d006378b9d3" providerId="ADAL" clId="{BB012C8B-F556-4AB0-B134-4BE60ED7CAEB}" dt="2025-08-28T21:32:24.872" v="89"/>
          <ac:spMkLst>
            <pc:docMk/>
            <pc:sldMk cId="3169486180" sldId="273"/>
            <ac:spMk id="8" creationId="{67A218ED-EE89-0115-9832-91E7DE340DAB}"/>
          </ac:spMkLst>
        </pc:spChg>
        <pc:spChg chg="mod">
          <ac:chgData name="RANASINGHE, Tharanga" userId="dc0fd5c1-b693-4cfd-8494-0d006378b9d3" providerId="ADAL" clId="{BB012C8B-F556-4AB0-B134-4BE60ED7CAEB}" dt="2025-08-28T21:32:48.641" v="94" actId="1076"/>
          <ac:spMkLst>
            <pc:docMk/>
            <pc:sldMk cId="3169486180" sldId="273"/>
            <ac:spMk id="20" creationId="{6DAC2C81-31B5-BC90-8EFF-16F20E58024C}"/>
          </ac:spMkLst>
        </pc:spChg>
        <pc:spChg chg="mod">
          <ac:chgData name="RANASINGHE, Tharanga" userId="dc0fd5c1-b693-4cfd-8494-0d006378b9d3" providerId="ADAL" clId="{BB012C8B-F556-4AB0-B134-4BE60ED7CAEB}" dt="2025-08-28T21:33:10.305" v="100" actId="1076"/>
          <ac:spMkLst>
            <pc:docMk/>
            <pc:sldMk cId="3169486180" sldId="273"/>
            <ac:spMk id="21" creationId="{FB4994BE-CFAD-D3DB-CDFD-DB091221B77E}"/>
          </ac:spMkLst>
        </pc:spChg>
        <pc:spChg chg="mod">
          <ac:chgData name="RANASINGHE, Tharanga" userId="dc0fd5c1-b693-4cfd-8494-0d006378b9d3" providerId="ADAL" clId="{BB012C8B-F556-4AB0-B134-4BE60ED7CAEB}" dt="2025-08-28T21:32:38.783" v="92" actId="1076"/>
          <ac:spMkLst>
            <pc:docMk/>
            <pc:sldMk cId="3169486180" sldId="273"/>
            <ac:spMk id="24" creationId="{83E654B8-97FD-4FF0-DB63-17D571A736A8}"/>
          </ac:spMkLst>
        </pc:spChg>
        <pc:picChg chg="mod">
          <ac:chgData name="RANASINGHE, Tharanga" userId="dc0fd5c1-b693-4cfd-8494-0d006378b9d3" providerId="ADAL" clId="{BB012C8B-F556-4AB0-B134-4BE60ED7CAEB}" dt="2025-08-28T21:32:44.780" v="93" actId="1076"/>
          <ac:picMkLst>
            <pc:docMk/>
            <pc:sldMk cId="3169486180" sldId="273"/>
            <ac:picMk id="6" creationId="{402229E8-43E1-49FC-9B6B-11B7152F041D}"/>
          </ac:picMkLst>
        </pc:picChg>
        <pc:picChg chg="mod">
          <ac:chgData name="RANASINGHE, Tharanga" userId="dc0fd5c1-b693-4cfd-8494-0d006378b9d3" providerId="ADAL" clId="{BB012C8B-F556-4AB0-B134-4BE60ED7CAEB}" dt="2025-08-28T21:32:44.780" v="93" actId="1076"/>
          <ac:picMkLst>
            <pc:docMk/>
            <pc:sldMk cId="3169486180" sldId="273"/>
            <ac:picMk id="9" creationId="{BADAE35D-B181-BB15-4F33-C3A2D5FACBDC}"/>
          </ac:picMkLst>
        </pc:picChg>
      </pc:sldChg>
    </pc:docChg>
  </pc:docChgLst>
  <pc:docChgLst>
    <pc:chgData name="RANASINGHE, Tharanga" userId="dc0fd5c1-b693-4cfd-8494-0d006378b9d3" providerId="ADAL" clId="{26E15A48-43C2-4AEE-B96B-47A127948E0B}"/>
    <pc:docChg chg="undo custSel addSld delSld modSld">
      <pc:chgData name="RANASINGHE, Tharanga" userId="dc0fd5c1-b693-4cfd-8494-0d006378b9d3" providerId="ADAL" clId="{26E15A48-43C2-4AEE-B96B-47A127948E0B}" dt="2025-08-20T07:57:37.958" v="692"/>
      <pc:docMkLst>
        <pc:docMk/>
      </pc:docMkLst>
      <pc:sldChg chg="addSp delSp modSp add mod">
        <pc:chgData name="RANASINGHE, Tharanga" userId="dc0fd5c1-b693-4cfd-8494-0d006378b9d3" providerId="ADAL" clId="{26E15A48-43C2-4AEE-B96B-47A127948E0B}" dt="2025-08-20T07:42:30.560" v="612" actId="207"/>
        <pc:sldMkLst>
          <pc:docMk/>
          <pc:sldMk cId="0" sldId="256"/>
        </pc:sldMkLst>
        <pc:spChg chg="mod">
          <ac:chgData name="RANASINGHE, Tharanga" userId="dc0fd5c1-b693-4cfd-8494-0d006378b9d3" providerId="ADAL" clId="{26E15A48-43C2-4AEE-B96B-47A127948E0B}" dt="2025-08-20T07:42:30.560" v="612" actId="207"/>
          <ac:spMkLst>
            <pc:docMk/>
            <pc:sldMk cId="0" sldId="256"/>
            <ac:spMk id="8" creationId="{00000000-0000-0000-0000-000000000000}"/>
          </ac:spMkLst>
        </pc:spChg>
        <pc:spChg chg="mod">
          <ac:chgData name="RANASINGHE, Tharanga" userId="dc0fd5c1-b693-4cfd-8494-0d006378b9d3" providerId="ADAL" clId="{26E15A48-43C2-4AEE-B96B-47A127948E0B}" dt="2025-08-20T07:39:56.775" v="563" actId="20577"/>
          <ac:spMkLst>
            <pc:docMk/>
            <pc:sldMk cId="0" sldId="256"/>
            <ac:spMk id="13" creationId="{00000000-0000-0000-0000-000000000000}"/>
          </ac:spMkLst>
        </pc:spChg>
        <pc:spChg chg="mod">
          <ac:chgData name="RANASINGHE, Tharanga" userId="dc0fd5c1-b693-4cfd-8494-0d006378b9d3" providerId="ADAL" clId="{26E15A48-43C2-4AEE-B96B-47A127948E0B}" dt="2025-08-20T07:39:16.051" v="554" actId="20577"/>
          <ac:spMkLst>
            <pc:docMk/>
            <pc:sldMk cId="0" sldId="256"/>
            <ac:spMk id="14" creationId="{00000000-0000-0000-0000-000000000000}"/>
          </ac:spMkLst>
        </pc:spChg>
        <pc:grpChg chg="mod">
          <ac:chgData name="RANASINGHE, Tharanga" userId="dc0fd5c1-b693-4cfd-8494-0d006378b9d3" providerId="ADAL" clId="{26E15A48-43C2-4AEE-B96B-47A127948E0B}" dt="2025-08-20T07:37:14.793" v="473" actId="1036"/>
          <ac:grpSpMkLst>
            <pc:docMk/>
            <pc:sldMk cId="0" sldId="256"/>
            <ac:grpSpMk id="4" creationId="{00000000-0000-0000-0000-000000000000}"/>
          </ac:grpSpMkLst>
        </pc:grpChg>
        <pc:picChg chg="mod">
          <ac:chgData name="RANASINGHE, Tharanga" userId="dc0fd5c1-b693-4cfd-8494-0d006378b9d3" providerId="ADAL" clId="{26E15A48-43C2-4AEE-B96B-47A127948E0B}" dt="2025-08-20T07:41:40.884" v="603" actId="14100"/>
          <ac:picMkLst>
            <pc:docMk/>
            <pc:sldMk cId="0" sldId="256"/>
            <ac:picMk id="2" creationId="{00000000-0000-0000-0000-000000000000}"/>
          </ac:picMkLst>
        </pc:picChg>
        <pc:picChg chg="mod">
          <ac:chgData name="RANASINGHE, Tharanga" userId="dc0fd5c1-b693-4cfd-8494-0d006378b9d3" providerId="ADAL" clId="{26E15A48-43C2-4AEE-B96B-47A127948E0B}" dt="2025-08-20T07:37:14.793" v="473" actId="1036"/>
          <ac:picMkLst>
            <pc:docMk/>
            <pc:sldMk cId="0" sldId="256"/>
            <ac:picMk id="3" creationId="{00000000-0000-0000-0000-000000000000}"/>
          </ac:picMkLst>
        </pc:picChg>
        <pc:picChg chg="add mod modCrop">
          <ac:chgData name="RANASINGHE, Tharanga" userId="dc0fd5c1-b693-4cfd-8494-0d006378b9d3" providerId="ADAL" clId="{26E15A48-43C2-4AEE-B96B-47A127948E0B}" dt="2025-08-20T07:38:07.431" v="485" actId="1076"/>
          <ac:picMkLst>
            <pc:docMk/>
            <pc:sldMk cId="0" sldId="256"/>
            <ac:picMk id="7" creationId="{E2D2B402-A2C3-802D-1BF2-730CF37A4386}"/>
          </ac:picMkLst>
        </pc:picChg>
        <pc:picChg chg="add mod">
          <ac:chgData name="RANASINGHE, Tharanga" userId="dc0fd5c1-b693-4cfd-8494-0d006378b9d3" providerId="ADAL" clId="{26E15A48-43C2-4AEE-B96B-47A127948E0B}" dt="2025-08-20T07:39:46.474" v="561" actId="1076"/>
          <ac:picMkLst>
            <pc:docMk/>
            <pc:sldMk cId="0" sldId="256"/>
            <ac:picMk id="10" creationId="{A0730F86-C6D1-58D6-0D89-0882AD1FB984}"/>
          </ac:picMkLst>
        </pc:picChg>
        <pc:picChg chg="mod">
          <ac:chgData name="RANASINGHE, Tharanga" userId="dc0fd5c1-b693-4cfd-8494-0d006378b9d3" providerId="ADAL" clId="{26E15A48-43C2-4AEE-B96B-47A127948E0B}" dt="2025-08-20T07:37:45.297" v="477" actId="1076"/>
          <ac:picMkLst>
            <pc:docMk/>
            <pc:sldMk cId="0" sldId="256"/>
            <ac:picMk id="15" creationId="{00000000-0000-0000-0000-000000000000}"/>
          </ac:picMkLst>
        </pc:picChg>
        <pc:picChg chg="mod">
          <ac:chgData name="RANASINGHE, Tharanga" userId="dc0fd5c1-b693-4cfd-8494-0d006378b9d3" providerId="ADAL" clId="{26E15A48-43C2-4AEE-B96B-47A127948E0B}" dt="2025-08-20T07:41:53.469" v="606" actId="14100"/>
          <ac:picMkLst>
            <pc:docMk/>
            <pc:sldMk cId="0" sldId="256"/>
            <ac:picMk id="21" creationId="{0070F036-97BA-99B8-A26E-99A27509A42F}"/>
          </ac:picMkLst>
        </pc:picChg>
        <pc:picChg chg="mod">
          <ac:chgData name="RANASINGHE, Tharanga" userId="dc0fd5c1-b693-4cfd-8494-0d006378b9d3" providerId="ADAL" clId="{26E15A48-43C2-4AEE-B96B-47A127948E0B}" dt="2025-08-20T07:41:46.039" v="605" actId="14100"/>
          <ac:picMkLst>
            <pc:docMk/>
            <pc:sldMk cId="0" sldId="256"/>
            <ac:picMk id="24" creationId="{DD119429-587B-7485-91E9-E2D36D8B67B8}"/>
          </ac:picMkLst>
        </pc:picChg>
      </pc:sldChg>
      <pc:sldChg chg="addSp delSp modSp mod">
        <pc:chgData name="RANASINGHE, Tharanga" userId="dc0fd5c1-b693-4cfd-8494-0d006378b9d3" providerId="ADAL" clId="{26E15A48-43C2-4AEE-B96B-47A127948E0B}" dt="2025-08-20T07:45:45.812" v="686" actId="1076"/>
        <pc:sldMkLst>
          <pc:docMk/>
          <pc:sldMk cId="0" sldId="257"/>
        </pc:sldMkLst>
        <pc:spChg chg="mod">
          <ac:chgData name="RANASINGHE, Tharanga" userId="dc0fd5c1-b693-4cfd-8494-0d006378b9d3" providerId="ADAL" clId="{26E15A48-43C2-4AEE-B96B-47A127948E0B}" dt="2025-08-19T05:06:10.671" v="346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RANASINGHE, Tharanga" userId="dc0fd5c1-b693-4cfd-8494-0d006378b9d3" providerId="ADAL" clId="{26E15A48-43C2-4AEE-B96B-47A127948E0B}" dt="2025-08-20T07:42:49.801" v="614"/>
          <ac:spMkLst>
            <pc:docMk/>
            <pc:sldMk cId="0" sldId="257"/>
            <ac:spMk id="11" creationId="{94DCA06C-32F3-C0B9-AF21-D01CF411A725}"/>
          </ac:spMkLst>
        </pc:spChg>
        <pc:spChg chg="add mod">
          <ac:chgData name="RANASINGHE, Tharanga" userId="dc0fd5c1-b693-4cfd-8494-0d006378b9d3" providerId="ADAL" clId="{26E15A48-43C2-4AEE-B96B-47A127948E0B}" dt="2025-08-20T07:42:49.801" v="614"/>
          <ac:spMkLst>
            <pc:docMk/>
            <pc:sldMk cId="0" sldId="257"/>
            <ac:spMk id="13" creationId="{DD3C03B5-8565-CF8C-AA76-F3EA4329C584}"/>
          </ac:spMkLst>
        </pc:spChg>
        <pc:grpChg chg="add mod">
          <ac:chgData name="RANASINGHE, Tharanga" userId="dc0fd5c1-b693-4cfd-8494-0d006378b9d3" providerId="ADAL" clId="{26E15A48-43C2-4AEE-B96B-47A127948E0B}" dt="2025-08-20T07:43:26.512" v="650" actId="14100"/>
          <ac:grpSpMkLst>
            <pc:docMk/>
            <pc:sldMk cId="0" sldId="257"/>
            <ac:grpSpMk id="10" creationId="{8CDD1BA8-08EE-6D09-9909-C424C9585252}"/>
          </ac:grpSpMkLst>
        </pc:grpChg>
        <pc:picChg chg="add mod">
          <ac:chgData name="RANASINGHE, Tharanga" userId="dc0fd5c1-b693-4cfd-8494-0d006378b9d3" providerId="ADAL" clId="{26E15A48-43C2-4AEE-B96B-47A127948E0B}" dt="2025-08-20T07:43:59" v="663" actId="14100"/>
          <ac:picMkLst>
            <pc:docMk/>
            <pc:sldMk cId="0" sldId="257"/>
            <ac:picMk id="4" creationId="{6CA24926-0FAB-356B-09C2-DAB60850F0B9}"/>
          </ac:picMkLst>
        </pc:picChg>
        <pc:picChg chg="mod">
          <ac:chgData name="RANASINGHE, Tharanga" userId="dc0fd5c1-b693-4cfd-8494-0d006378b9d3" providerId="ADAL" clId="{26E15A48-43C2-4AEE-B96B-47A127948E0B}" dt="2025-08-20T07:42:49.801" v="614"/>
          <ac:picMkLst>
            <pc:docMk/>
            <pc:sldMk cId="0" sldId="257"/>
            <ac:picMk id="12" creationId="{C1F9F5D2-253D-47B5-6173-22862AF4F123}"/>
          </ac:picMkLst>
        </pc:picChg>
        <pc:picChg chg="add mod">
          <ac:chgData name="RANASINGHE, Tharanga" userId="dc0fd5c1-b693-4cfd-8494-0d006378b9d3" providerId="ADAL" clId="{26E15A48-43C2-4AEE-B96B-47A127948E0B}" dt="2025-08-20T07:44:21.606" v="671" actId="14100"/>
          <ac:picMkLst>
            <pc:docMk/>
            <pc:sldMk cId="0" sldId="257"/>
            <ac:picMk id="14" creationId="{078750F5-3CF4-8BD9-A310-AD663C6EEECB}"/>
          </ac:picMkLst>
        </pc:picChg>
        <pc:picChg chg="add mod">
          <ac:chgData name="RANASINGHE, Tharanga" userId="dc0fd5c1-b693-4cfd-8494-0d006378b9d3" providerId="ADAL" clId="{26E15A48-43C2-4AEE-B96B-47A127948E0B}" dt="2025-08-20T07:43:40.985" v="659" actId="14100"/>
          <ac:picMkLst>
            <pc:docMk/>
            <pc:sldMk cId="0" sldId="257"/>
            <ac:picMk id="15" creationId="{918F35F5-307C-033E-6EA7-869F527B18EC}"/>
          </ac:picMkLst>
        </pc:picChg>
        <pc:picChg chg="add mod">
          <ac:chgData name="RANASINGHE, Tharanga" userId="dc0fd5c1-b693-4cfd-8494-0d006378b9d3" providerId="ADAL" clId="{26E15A48-43C2-4AEE-B96B-47A127948E0B}" dt="2025-08-20T07:45:32.824" v="682" actId="1076"/>
          <ac:picMkLst>
            <pc:docMk/>
            <pc:sldMk cId="0" sldId="257"/>
            <ac:picMk id="17" creationId="{A4A6B0BF-DDB1-16D9-AA43-F27C97BD89BE}"/>
          </ac:picMkLst>
        </pc:picChg>
        <pc:picChg chg="add mod">
          <ac:chgData name="RANASINGHE, Tharanga" userId="dc0fd5c1-b693-4cfd-8494-0d006378b9d3" providerId="ADAL" clId="{26E15A48-43C2-4AEE-B96B-47A127948E0B}" dt="2025-08-20T07:45:45.812" v="686" actId="1076"/>
          <ac:picMkLst>
            <pc:docMk/>
            <pc:sldMk cId="0" sldId="257"/>
            <ac:picMk id="18" creationId="{C7687085-E189-4AE3-93A4-CE8FCB7C5931}"/>
          </ac:picMkLst>
        </pc:picChg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0" sldId="258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0" sldId="259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0" sldId="260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0" sldId="261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0" sldId="262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0" sldId="263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1945032603" sldId="264"/>
        </pc:sldMkLst>
      </pc:sldChg>
      <pc:sldChg chg="del">
        <pc:chgData name="RANASINGHE, Tharanga" userId="dc0fd5c1-b693-4cfd-8494-0d006378b9d3" providerId="ADAL" clId="{26E15A48-43C2-4AEE-B96B-47A127948E0B}" dt="2025-08-19T03:57:24.186" v="0" actId="47"/>
        <pc:sldMkLst>
          <pc:docMk/>
          <pc:sldMk cId="861261604" sldId="265"/>
        </pc:sldMkLst>
      </pc:sldChg>
      <pc:sldChg chg="addSp delSp modSp add del mod">
        <pc:chgData name="RANASINGHE, Tharanga" userId="dc0fd5c1-b693-4cfd-8494-0d006378b9d3" providerId="ADAL" clId="{26E15A48-43C2-4AEE-B96B-47A127948E0B}" dt="2025-08-20T07:41:26.150" v="599" actId="47"/>
        <pc:sldMkLst>
          <pc:docMk/>
          <pc:sldMk cId="1632386086" sldId="266"/>
        </pc:sldMkLst>
      </pc:sldChg>
      <pc:sldChg chg="addSp delSp modSp add mod">
        <pc:chgData name="RANASINGHE, Tharanga" userId="dc0fd5c1-b693-4cfd-8494-0d006378b9d3" providerId="ADAL" clId="{26E15A48-43C2-4AEE-B96B-47A127948E0B}" dt="2025-08-20T07:57:28.806" v="688"/>
        <pc:sldMkLst>
          <pc:docMk/>
          <pc:sldMk cId="1308464432" sldId="267"/>
        </pc:sldMkLst>
        <pc:spChg chg="mod">
          <ac:chgData name="RANASINGHE, Tharanga" userId="dc0fd5c1-b693-4cfd-8494-0d006378b9d3" providerId="ADAL" clId="{26E15A48-43C2-4AEE-B96B-47A127948E0B}" dt="2025-08-20T07:44:40.371" v="673"/>
          <ac:spMkLst>
            <pc:docMk/>
            <pc:sldMk cId="1308464432" sldId="267"/>
            <ac:spMk id="11" creationId="{33D9DC6C-FD0E-0AEF-9670-0272438E1E55}"/>
          </ac:spMkLst>
        </pc:spChg>
        <pc:spChg chg="add mod">
          <ac:chgData name="RANASINGHE, Tharanga" userId="dc0fd5c1-b693-4cfd-8494-0d006378b9d3" providerId="ADAL" clId="{26E15A48-43C2-4AEE-B96B-47A127948E0B}" dt="2025-08-20T07:44:40.371" v="673"/>
          <ac:spMkLst>
            <pc:docMk/>
            <pc:sldMk cId="1308464432" sldId="267"/>
            <ac:spMk id="13" creationId="{B17C3DE7-12F2-0613-8B2F-3E4F13AD0BBC}"/>
          </ac:spMkLst>
        </pc:spChg>
        <pc:grpChg chg="add mod">
          <ac:chgData name="RANASINGHE, Tharanga" userId="dc0fd5c1-b693-4cfd-8494-0d006378b9d3" providerId="ADAL" clId="{26E15A48-43C2-4AEE-B96B-47A127948E0B}" dt="2025-08-20T07:44:40.371" v="673"/>
          <ac:grpSpMkLst>
            <pc:docMk/>
            <pc:sldMk cId="1308464432" sldId="267"/>
            <ac:grpSpMk id="10" creationId="{5EA5BED6-7F2E-AA02-21B0-4AE14506C647}"/>
          </ac:grpSpMkLst>
        </pc:grpChg>
        <pc:picChg chg="add mod">
          <ac:chgData name="RANASINGHE, Tharanga" userId="dc0fd5c1-b693-4cfd-8494-0d006378b9d3" providerId="ADAL" clId="{26E15A48-43C2-4AEE-B96B-47A127948E0B}" dt="2025-08-20T07:44:40.371" v="673"/>
          <ac:picMkLst>
            <pc:docMk/>
            <pc:sldMk cId="1308464432" sldId="267"/>
            <ac:picMk id="4" creationId="{920C19CA-7F45-D680-F287-27B731E0072F}"/>
          </ac:picMkLst>
        </pc:picChg>
        <pc:picChg chg="mod">
          <ac:chgData name="RANASINGHE, Tharanga" userId="dc0fd5c1-b693-4cfd-8494-0d006378b9d3" providerId="ADAL" clId="{26E15A48-43C2-4AEE-B96B-47A127948E0B}" dt="2025-08-20T07:44:40.371" v="673"/>
          <ac:picMkLst>
            <pc:docMk/>
            <pc:sldMk cId="1308464432" sldId="267"/>
            <ac:picMk id="12" creationId="{6BB8A17A-D353-0BBA-DAA1-783294AF60E5}"/>
          </ac:picMkLst>
        </pc:picChg>
        <pc:picChg chg="add mod">
          <ac:chgData name="RANASINGHE, Tharanga" userId="dc0fd5c1-b693-4cfd-8494-0d006378b9d3" providerId="ADAL" clId="{26E15A48-43C2-4AEE-B96B-47A127948E0B}" dt="2025-08-20T07:44:40.371" v="673"/>
          <ac:picMkLst>
            <pc:docMk/>
            <pc:sldMk cId="1308464432" sldId="267"/>
            <ac:picMk id="14" creationId="{51DFE9A1-F5C5-B398-3BAA-AB36FE87AF81}"/>
          </ac:picMkLst>
        </pc:picChg>
        <pc:picChg chg="add mod">
          <ac:chgData name="RANASINGHE, Tharanga" userId="dc0fd5c1-b693-4cfd-8494-0d006378b9d3" providerId="ADAL" clId="{26E15A48-43C2-4AEE-B96B-47A127948E0B}" dt="2025-08-20T07:44:40.371" v="673"/>
          <ac:picMkLst>
            <pc:docMk/>
            <pc:sldMk cId="1308464432" sldId="267"/>
            <ac:picMk id="15" creationId="{79B5D945-B5AF-628C-28EC-221AE17471AE}"/>
          </ac:picMkLst>
        </pc:picChg>
        <pc:picChg chg="add mod">
          <ac:chgData name="RANASINGHE, Tharanga" userId="dc0fd5c1-b693-4cfd-8494-0d006378b9d3" providerId="ADAL" clId="{26E15A48-43C2-4AEE-B96B-47A127948E0B}" dt="2025-08-20T07:57:28.806" v="688"/>
          <ac:picMkLst>
            <pc:docMk/>
            <pc:sldMk cId="1308464432" sldId="267"/>
            <ac:picMk id="17" creationId="{F66A36AB-37A9-EBA5-0C91-0F2D1E766E11}"/>
          </ac:picMkLst>
        </pc:picChg>
        <pc:picChg chg="add mod">
          <ac:chgData name="RANASINGHE, Tharanga" userId="dc0fd5c1-b693-4cfd-8494-0d006378b9d3" providerId="ADAL" clId="{26E15A48-43C2-4AEE-B96B-47A127948E0B}" dt="2025-08-20T07:57:28.806" v="688"/>
          <ac:picMkLst>
            <pc:docMk/>
            <pc:sldMk cId="1308464432" sldId="267"/>
            <ac:picMk id="18" creationId="{F5B8AA95-D959-9049-13FD-2C70A89A9C0F}"/>
          </ac:picMkLst>
        </pc:picChg>
      </pc:sldChg>
      <pc:sldChg chg="addSp delSp modSp add mod">
        <pc:chgData name="RANASINGHE, Tharanga" userId="dc0fd5c1-b693-4cfd-8494-0d006378b9d3" providerId="ADAL" clId="{26E15A48-43C2-4AEE-B96B-47A127948E0B}" dt="2025-08-20T07:57:33.445" v="690"/>
        <pc:sldMkLst>
          <pc:docMk/>
          <pc:sldMk cId="2569307679" sldId="268"/>
        </pc:sldMkLst>
        <pc:spChg chg="mod">
          <ac:chgData name="RANASINGHE, Tharanga" userId="dc0fd5c1-b693-4cfd-8494-0d006378b9d3" providerId="ADAL" clId="{26E15A48-43C2-4AEE-B96B-47A127948E0B}" dt="2025-08-20T07:44:48.963" v="675"/>
          <ac:spMkLst>
            <pc:docMk/>
            <pc:sldMk cId="2569307679" sldId="268"/>
            <ac:spMk id="11" creationId="{AC7C1F20-A439-1729-058D-44A742DCE653}"/>
          </ac:spMkLst>
        </pc:spChg>
        <pc:spChg chg="add mod">
          <ac:chgData name="RANASINGHE, Tharanga" userId="dc0fd5c1-b693-4cfd-8494-0d006378b9d3" providerId="ADAL" clId="{26E15A48-43C2-4AEE-B96B-47A127948E0B}" dt="2025-08-20T07:44:48.963" v="675"/>
          <ac:spMkLst>
            <pc:docMk/>
            <pc:sldMk cId="2569307679" sldId="268"/>
            <ac:spMk id="13" creationId="{834A6F66-B82E-7349-B63B-3C4F0EB305EF}"/>
          </ac:spMkLst>
        </pc:spChg>
        <pc:grpChg chg="add mod">
          <ac:chgData name="RANASINGHE, Tharanga" userId="dc0fd5c1-b693-4cfd-8494-0d006378b9d3" providerId="ADAL" clId="{26E15A48-43C2-4AEE-B96B-47A127948E0B}" dt="2025-08-20T07:44:48.963" v="675"/>
          <ac:grpSpMkLst>
            <pc:docMk/>
            <pc:sldMk cId="2569307679" sldId="268"/>
            <ac:grpSpMk id="10" creationId="{399ADFE1-9D7D-5432-F027-E88758B7BE00}"/>
          </ac:grpSpMkLst>
        </pc:grpChg>
        <pc:picChg chg="add mod">
          <ac:chgData name="RANASINGHE, Tharanga" userId="dc0fd5c1-b693-4cfd-8494-0d006378b9d3" providerId="ADAL" clId="{26E15A48-43C2-4AEE-B96B-47A127948E0B}" dt="2025-08-20T07:44:48.963" v="675"/>
          <ac:picMkLst>
            <pc:docMk/>
            <pc:sldMk cId="2569307679" sldId="268"/>
            <ac:picMk id="4" creationId="{01F8C645-0894-4B0B-1E62-BF4F459EE7E2}"/>
          </ac:picMkLst>
        </pc:picChg>
        <pc:picChg chg="mod">
          <ac:chgData name="RANASINGHE, Tharanga" userId="dc0fd5c1-b693-4cfd-8494-0d006378b9d3" providerId="ADAL" clId="{26E15A48-43C2-4AEE-B96B-47A127948E0B}" dt="2025-08-20T07:44:48.963" v="675"/>
          <ac:picMkLst>
            <pc:docMk/>
            <pc:sldMk cId="2569307679" sldId="268"/>
            <ac:picMk id="12" creationId="{E1016145-92FF-9C68-E536-13A9093405C9}"/>
          </ac:picMkLst>
        </pc:picChg>
        <pc:picChg chg="add mod">
          <ac:chgData name="RANASINGHE, Tharanga" userId="dc0fd5c1-b693-4cfd-8494-0d006378b9d3" providerId="ADAL" clId="{26E15A48-43C2-4AEE-B96B-47A127948E0B}" dt="2025-08-20T07:44:48.963" v="675"/>
          <ac:picMkLst>
            <pc:docMk/>
            <pc:sldMk cId="2569307679" sldId="268"/>
            <ac:picMk id="14" creationId="{07D6D41D-B85F-5DEC-4EEE-C46C54444E75}"/>
          </ac:picMkLst>
        </pc:picChg>
        <pc:picChg chg="add mod">
          <ac:chgData name="RANASINGHE, Tharanga" userId="dc0fd5c1-b693-4cfd-8494-0d006378b9d3" providerId="ADAL" clId="{26E15A48-43C2-4AEE-B96B-47A127948E0B}" dt="2025-08-20T07:44:48.963" v="675"/>
          <ac:picMkLst>
            <pc:docMk/>
            <pc:sldMk cId="2569307679" sldId="268"/>
            <ac:picMk id="15" creationId="{A225699F-C999-6F9C-2853-E1617E4904E1}"/>
          </ac:picMkLst>
        </pc:picChg>
        <pc:picChg chg="add mod">
          <ac:chgData name="RANASINGHE, Tharanga" userId="dc0fd5c1-b693-4cfd-8494-0d006378b9d3" providerId="ADAL" clId="{26E15A48-43C2-4AEE-B96B-47A127948E0B}" dt="2025-08-20T07:57:33.445" v="690"/>
          <ac:picMkLst>
            <pc:docMk/>
            <pc:sldMk cId="2569307679" sldId="268"/>
            <ac:picMk id="17" creationId="{9AF5A150-5660-1666-0DB1-5B618413241E}"/>
          </ac:picMkLst>
        </pc:picChg>
        <pc:picChg chg="add mod">
          <ac:chgData name="RANASINGHE, Tharanga" userId="dc0fd5c1-b693-4cfd-8494-0d006378b9d3" providerId="ADAL" clId="{26E15A48-43C2-4AEE-B96B-47A127948E0B}" dt="2025-08-20T07:57:33.445" v="690"/>
          <ac:picMkLst>
            <pc:docMk/>
            <pc:sldMk cId="2569307679" sldId="268"/>
            <ac:picMk id="18" creationId="{CEA4E1FE-E93F-E0AE-9E2F-41D59A78DF12}"/>
          </ac:picMkLst>
        </pc:picChg>
      </pc:sldChg>
      <pc:sldChg chg="delSp modSp add del mod">
        <pc:chgData name="RANASINGHE, Tharanga" userId="dc0fd5c1-b693-4cfd-8494-0d006378b9d3" providerId="ADAL" clId="{26E15A48-43C2-4AEE-B96B-47A127948E0B}" dt="2025-08-19T04:06:11.332" v="172" actId="47"/>
        <pc:sldMkLst>
          <pc:docMk/>
          <pc:sldMk cId="4274818492" sldId="269"/>
        </pc:sldMkLst>
      </pc:sldChg>
      <pc:sldChg chg="addSp delSp modSp add mod">
        <pc:chgData name="RANASINGHE, Tharanga" userId="dc0fd5c1-b693-4cfd-8494-0d006378b9d3" providerId="ADAL" clId="{26E15A48-43C2-4AEE-B96B-47A127948E0B}" dt="2025-08-20T07:57:37.958" v="692"/>
        <pc:sldMkLst>
          <pc:docMk/>
          <pc:sldMk cId="3216017359" sldId="270"/>
        </pc:sldMkLst>
        <pc:spChg chg="mod">
          <ac:chgData name="RANASINGHE, Tharanga" userId="dc0fd5c1-b693-4cfd-8494-0d006378b9d3" providerId="ADAL" clId="{26E15A48-43C2-4AEE-B96B-47A127948E0B}" dt="2025-08-20T07:44:55.157" v="677"/>
          <ac:spMkLst>
            <pc:docMk/>
            <pc:sldMk cId="3216017359" sldId="270"/>
            <ac:spMk id="11" creationId="{F7C07A6E-4592-E34C-CCC2-11AFDD0891A0}"/>
          </ac:spMkLst>
        </pc:spChg>
        <pc:spChg chg="add mod">
          <ac:chgData name="RANASINGHE, Tharanga" userId="dc0fd5c1-b693-4cfd-8494-0d006378b9d3" providerId="ADAL" clId="{26E15A48-43C2-4AEE-B96B-47A127948E0B}" dt="2025-08-20T07:44:55.157" v="677"/>
          <ac:spMkLst>
            <pc:docMk/>
            <pc:sldMk cId="3216017359" sldId="270"/>
            <ac:spMk id="13" creationId="{2C724664-CDFE-BF9D-A59D-C5965ABDCF69}"/>
          </ac:spMkLst>
        </pc:spChg>
        <pc:grpChg chg="add mod">
          <ac:chgData name="RANASINGHE, Tharanga" userId="dc0fd5c1-b693-4cfd-8494-0d006378b9d3" providerId="ADAL" clId="{26E15A48-43C2-4AEE-B96B-47A127948E0B}" dt="2025-08-20T07:44:55.157" v="677"/>
          <ac:grpSpMkLst>
            <pc:docMk/>
            <pc:sldMk cId="3216017359" sldId="270"/>
            <ac:grpSpMk id="10" creationId="{1E57671B-7096-9AAC-AB1E-DB1914340C25}"/>
          </ac:grpSpMkLst>
        </pc:grpChg>
        <pc:picChg chg="add mod">
          <ac:chgData name="RANASINGHE, Tharanga" userId="dc0fd5c1-b693-4cfd-8494-0d006378b9d3" providerId="ADAL" clId="{26E15A48-43C2-4AEE-B96B-47A127948E0B}" dt="2025-08-20T07:44:55.157" v="677"/>
          <ac:picMkLst>
            <pc:docMk/>
            <pc:sldMk cId="3216017359" sldId="270"/>
            <ac:picMk id="4" creationId="{B2CAFFA8-0E5E-5553-957C-41728545149D}"/>
          </ac:picMkLst>
        </pc:picChg>
        <pc:picChg chg="mod">
          <ac:chgData name="RANASINGHE, Tharanga" userId="dc0fd5c1-b693-4cfd-8494-0d006378b9d3" providerId="ADAL" clId="{26E15A48-43C2-4AEE-B96B-47A127948E0B}" dt="2025-08-20T07:44:55.157" v="677"/>
          <ac:picMkLst>
            <pc:docMk/>
            <pc:sldMk cId="3216017359" sldId="270"/>
            <ac:picMk id="12" creationId="{2A73804B-42B4-EDF9-8704-079307B25BE6}"/>
          </ac:picMkLst>
        </pc:picChg>
        <pc:picChg chg="add mod">
          <ac:chgData name="RANASINGHE, Tharanga" userId="dc0fd5c1-b693-4cfd-8494-0d006378b9d3" providerId="ADAL" clId="{26E15A48-43C2-4AEE-B96B-47A127948E0B}" dt="2025-08-20T07:44:55.157" v="677"/>
          <ac:picMkLst>
            <pc:docMk/>
            <pc:sldMk cId="3216017359" sldId="270"/>
            <ac:picMk id="14" creationId="{2D521C7C-41EA-6894-D082-D5C699C5A351}"/>
          </ac:picMkLst>
        </pc:picChg>
        <pc:picChg chg="add mod">
          <ac:chgData name="RANASINGHE, Tharanga" userId="dc0fd5c1-b693-4cfd-8494-0d006378b9d3" providerId="ADAL" clId="{26E15A48-43C2-4AEE-B96B-47A127948E0B}" dt="2025-08-20T07:44:55.157" v="677"/>
          <ac:picMkLst>
            <pc:docMk/>
            <pc:sldMk cId="3216017359" sldId="270"/>
            <ac:picMk id="15" creationId="{CDEB1EC2-7129-E13B-107D-CC9356A82173}"/>
          </ac:picMkLst>
        </pc:picChg>
        <pc:picChg chg="add mod">
          <ac:chgData name="RANASINGHE, Tharanga" userId="dc0fd5c1-b693-4cfd-8494-0d006378b9d3" providerId="ADAL" clId="{26E15A48-43C2-4AEE-B96B-47A127948E0B}" dt="2025-08-20T07:57:37.958" v="692"/>
          <ac:picMkLst>
            <pc:docMk/>
            <pc:sldMk cId="3216017359" sldId="270"/>
            <ac:picMk id="17" creationId="{6205A89C-A287-9650-C6FD-02ADC2395C3E}"/>
          </ac:picMkLst>
        </pc:picChg>
        <pc:picChg chg="add mod">
          <ac:chgData name="RANASINGHE, Tharanga" userId="dc0fd5c1-b693-4cfd-8494-0d006378b9d3" providerId="ADAL" clId="{26E15A48-43C2-4AEE-B96B-47A127948E0B}" dt="2025-08-20T07:57:37.958" v="692"/>
          <ac:picMkLst>
            <pc:docMk/>
            <pc:sldMk cId="3216017359" sldId="270"/>
            <ac:picMk id="18" creationId="{4A892CFD-2DD2-976B-E792-DFEF9E68E83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8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7F0B83-A702-C34F-9F33-42501F74EB38}" type="datetimeFigureOut">
              <a:rPr lang="es-ES" smtClean="0"/>
              <a:t>29/08/2025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030538" y="644525"/>
            <a:ext cx="3082925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2478088"/>
            <a:ext cx="7315200" cy="20288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4891088"/>
            <a:ext cx="3962400" cy="2587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0FF99D-B852-5D49-AB4B-ACD980117098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283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6453"/>
            <a:ext cx="7772400" cy="10814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3916"/>
            <a:ext cx="6400800" cy="12874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4465"/>
            <a:ext cx="3977640" cy="33989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9299" y="919213"/>
            <a:ext cx="5726430" cy="5842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125C"/>
                </a:solidFill>
                <a:latin typeface="Noto Sans Black"/>
                <a:cs typeface="Noto Sans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300" y="2242035"/>
            <a:ext cx="7292340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Noto Sans"/>
                <a:cs typeface="Noto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36628" y="4229068"/>
            <a:ext cx="1868170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50" b="0" i="0">
                <a:solidFill>
                  <a:schemeClr val="bg1"/>
                </a:solidFill>
                <a:latin typeface="Noto Sans Medium"/>
                <a:cs typeface="Noto Sans Medium"/>
              </a:defRPr>
            </a:lvl1pPr>
          </a:lstStyle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/>
              <a:t>ACCELERATING</a:t>
            </a:r>
            <a:r>
              <a:rPr spc="55" dirty="0"/>
              <a:t> </a:t>
            </a:r>
            <a:r>
              <a:rPr spc="-10" dirty="0"/>
              <a:t>INDUSTRIES’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22899" y="4353160"/>
            <a:ext cx="1864995" cy="410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50" b="1" i="0">
                <a:solidFill>
                  <a:schemeClr val="bg1"/>
                </a:solidFill>
                <a:latin typeface="Noto Sans ExtraBold"/>
                <a:cs typeface="Noto Sans ExtraBold"/>
              </a:defRPr>
            </a:lvl1pPr>
          </a:lstStyle>
          <a:p>
            <a:pPr marL="12700">
              <a:lnSpc>
                <a:spcPts val="1735"/>
              </a:lnSpc>
              <a:spcBef>
                <a:spcPts val="225"/>
              </a:spcBef>
              <a:tabLst>
                <a:tab pos="1487805" algn="l"/>
              </a:tabLst>
            </a:pPr>
            <a:r>
              <a:rPr dirty="0"/>
              <a:t>CLIMATE</a:t>
            </a:r>
            <a:r>
              <a:rPr spc="-30" dirty="0"/>
              <a:t> </a:t>
            </a:r>
            <a:r>
              <a:rPr spc="-20" dirty="0"/>
              <a:t>RESP</a:t>
            </a:r>
            <a:r>
              <a:rPr dirty="0"/>
              <a:t>	</a:t>
            </a:r>
            <a:r>
              <a:rPr spc="-25" dirty="0"/>
              <a:t>NSE</a:t>
            </a:r>
          </a:p>
          <a:p>
            <a:pPr marL="15875">
              <a:lnSpc>
                <a:spcPts val="1075"/>
              </a:lnSpc>
            </a:pPr>
            <a:r>
              <a:rPr sz="900" b="0" dirty="0">
                <a:latin typeface="Noto Sans Medium"/>
                <a:cs typeface="Noto Sans Medium"/>
              </a:rPr>
              <a:t>SRI</a:t>
            </a:r>
            <a:r>
              <a:rPr sz="900" b="0" spc="45" dirty="0">
                <a:latin typeface="Noto Sans Medium"/>
                <a:cs typeface="Noto Sans Medium"/>
              </a:rPr>
              <a:t> </a:t>
            </a:r>
            <a:r>
              <a:rPr sz="900" b="0" spc="-10" dirty="0">
                <a:latin typeface="Noto Sans Medium"/>
                <a:cs typeface="Noto Sans Medium"/>
              </a:rPr>
              <a:t>LANKA</a:t>
            </a:r>
            <a:endParaRPr sz="900">
              <a:latin typeface="Noto Sans Medium"/>
              <a:cs typeface="Noto Sans Medium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9360"/>
            <a:ext cx="2103120" cy="25749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15.jpe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6.svg"/><Relationship Id="rId12" Type="http://schemas.openxmlformats.org/officeDocument/2006/relationships/image" Target="../media/image21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20.png"/><Relationship Id="rId5" Type="http://schemas.openxmlformats.org/officeDocument/2006/relationships/image" Target="../media/image3.png"/><Relationship Id="rId10" Type="http://schemas.openxmlformats.org/officeDocument/2006/relationships/image" Target="../media/image14.png"/><Relationship Id="rId4" Type="http://schemas.openxmlformats.org/officeDocument/2006/relationships/image" Target="../media/image12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25.jpe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24.jpg"/><Relationship Id="rId2" Type="http://schemas.openxmlformats.org/officeDocument/2006/relationships/image" Target="../media/image11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3.jpg"/><Relationship Id="rId5" Type="http://schemas.openxmlformats.org/officeDocument/2006/relationships/image" Target="../media/image5.png"/><Relationship Id="rId15" Type="http://schemas.openxmlformats.org/officeDocument/2006/relationships/image" Target="../media/image27.jpeg"/><Relationship Id="rId10" Type="http://schemas.openxmlformats.org/officeDocument/2006/relationships/image" Target="../media/image22.jpeg"/><Relationship Id="rId4" Type="http://schemas.openxmlformats.org/officeDocument/2006/relationships/image" Target="../media/image3.png"/><Relationship Id="rId9" Type="http://schemas.openxmlformats.org/officeDocument/2006/relationships/image" Target="../media/image14.png"/><Relationship Id="rId14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1.png"/><Relationship Id="rId5" Type="http://schemas.openxmlformats.org/officeDocument/2006/relationships/image" Target="../media/image5.png"/><Relationship Id="rId10" Type="http://schemas.openxmlformats.org/officeDocument/2006/relationships/image" Target="../media/image28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31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12" Type="http://schemas.openxmlformats.org/officeDocument/2006/relationships/image" Target="../media/image3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21.png"/><Relationship Id="rId5" Type="http://schemas.openxmlformats.org/officeDocument/2006/relationships/image" Target="../media/image5.png"/><Relationship Id="rId10" Type="http://schemas.openxmlformats.org/officeDocument/2006/relationships/image" Target="../media/image29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png"/><Relationship Id="rId7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1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34.svg"/><Relationship Id="rId5" Type="http://schemas.openxmlformats.org/officeDocument/2006/relationships/image" Target="../media/image6.svg"/><Relationship Id="rId10" Type="http://schemas.openxmlformats.org/officeDocument/2006/relationships/image" Target="../media/image33.png"/><Relationship Id="rId4" Type="http://schemas.openxmlformats.org/officeDocument/2006/relationships/image" Target="../media/image5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58" b="29058"/>
          <a:stretch/>
        </p:blipFill>
        <p:spPr>
          <a:xfrm>
            <a:off x="0" y="1052868"/>
            <a:ext cx="9144000" cy="304605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472353" cy="670820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35597" y="170239"/>
            <a:ext cx="936625" cy="504825"/>
            <a:chOff x="435597" y="426241"/>
            <a:chExt cx="936625" cy="504825"/>
          </a:xfrm>
        </p:grpSpPr>
        <p:sp>
          <p:nvSpPr>
            <p:cNvPr id="5" name="object 5"/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22899" y="1632092"/>
            <a:ext cx="8696520" cy="74315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lang="en-US" sz="2000" b="0" i="1" dirty="0">
                <a:solidFill>
                  <a:srgbClr val="FFFFFF"/>
                </a:solidFill>
              </a:rPr>
              <a:t>Success Story: </a:t>
            </a:r>
            <a:br>
              <a:rPr lang="en-US" sz="2750" dirty="0">
                <a:solidFill>
                  <a:srgbClr val="FFFFFF"/>
                </a:solidFill>
              </a:rPr>
            </a:br>
            <a:r>
              <a:rPr lang="en-US" sz="2750" dirty="0">
                <a:solidFill>
                  <a:srgbClr val="FFFFFF"/>
                </a:solidFill>
              </a:rPr>
              <a:t>Energy Management System @ </a:t>
            </a:r>
            <a:r>
              <a:rPr lang="en-US" sz="2750" dirty="0" err="1">
                <a:solidFill>
                  <a:srgbClr val="FFFFFF"/>
                </a:solidFill>
              </a:rPr>
              <a:t>Flintec</a:t>
            </a:r>
            <a:r>
              <a:rPr lang="en-US" sz="2750" dirty="0">
                <a:solidFill>
                  <a:srgbClr val="FFFFFF"/>
                </a:solidFill>
              </a:rPr>
              <a:t> Transducers Pvt Ltd </a:t>
            </a:r>
            <a:endParaRPr lang="en-US" sz="2750" dirty="0"/>
          </a:p>
        </p:txBody>
      </p:sp>
      <p:sp>
        <p:nvSpPr>
          <p:cNvPr id="14" name="object 14"/>
          <p:cNvSpPr txBox="1"/>
          <p:nvPr/>
        </p:nvSpPr>
        <p:spPr>
          <a:xfrm>
            <a:off x="419300" y="2526666"/>
            <a:ext cx="3466900" cy="12131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CC00"/>
                </a:solidFill>
                <a:latin typeface="Noto Sans"/>
                <a:cs typeface="Noto Sans"/>
              </a:rPr>
              <a:t>Colombo,</a:t>
            </a:r>
            <a:r>
              <a:rPr sz="1800" b="1" spc="-15" dirty="0">
                <a:solidFill>
                  <a:srgbClr val="FFCC00"/>
                </a:solidFill>
                <a:latin typeface="Noto Sans"/>
                <a:cs typeface="Noto Sans"/>
              </a:rPr>
              <a:t> </a:t>
            </a:r>
            <a:r>
              <a:rPr sz="1800" b="1" dirty="0">
                <a:solidFill>
                  <a:srgbClr val="FFCC00"/>
                </a:solidFill>
                <a:latin typeface="Noto Sans"/>
                <a:cs typeface="Noto Sans"/>
              </a:rPr>
              <a:t>2</a:t>
            </a:r>
            <a:r>
              <a:rPr lang="en-US" sz="1800" b="1" dirty="0">
                <a:solidFill>
                  <a:srgbClr val="FFCC00"/>
                </a:solidFill>
                <a:latin typeface="Noto Sans"/>
                <a:cs typeface="Noto Sans"/>
              </a:rPr>
              <a:t>9</a:t>
            </a:r>
            <a:r>
              <a:rPr sz="1800" b="1" spc="-15" dirty="0">
                <a:solidFill>
                  <a:srgbClr val="FFCC00"/>
                </a:solidFill>
                <a:latin typeface="Noto Sans"/>
                <a:cs typeface="Noto Sans"/>
              </a:rPr>
              <a:t> </a:t>
            </a:r>
            <a:r>
              <a:rPr lang="en-US" sz="1800" b="1" dirty="0">
                <a:solidFill>
                  <a:srgbClr val="FFCC00"/>
                </a:solidFill>
                <a:latin typeface="Noto Sans"/>
                <a:cs typeface="Noto Sans"/>
              </a:rPr>
              <a:t>August</a:t>
            </a:r>
            <a:r>
              <a:rPr sz="1800" b="1" spc="-15" dirty="0">
                <a:solidFill>
                  <a:srgbClr val="FFCC00"/>
                </a:solidFill>
                <a:latin typeface="Noto Sans"/>
                <a:cs typeface="Noto Sans"/>
              </a:rPr>
              <a:t> </a:t>
            </a:r>
            <a:r>
              <a:rPr sz="1800" b="1" spc="-20" dirty="0">
                <a:solidFill>
                  <a:srgbClr val="FFCC00"/>
                </a:solidFill>
                <a:latin typeface="Noto Sans"/>
                <a:cs typeface="Noto Sans"/>
              </a:rPr>
              <a:t>2025</a:t>
            </a:r>
            <a:endParaRPr sz="1800" dirty="0">
              <a:latin typeface="Noto Sans"/>
              <a:cs typeface="Noto Sans"/>
            </a:endParaRPr>
          </a:p>
          <a:p>
            <a:pPr>
              <a:lnSpc>
                <a:spcPct val="100000"/>
              </a:lnSpc>
            </a:pPr>
            <a:endParaRPr lang="en-US" sz="1600" b="1" dirty="0">
              <a:solidFill>
                <a:srgbClr val="FFFFFF"/>
              </a:solidFill>
              <a:latin typeface="Noto Sans"/>
              <a:cs typeface="Noto Sans"/>
            </a:endParaRPr>
          </a:p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rgbClr val="FFFFFF"/>
                </a:solidFill>
                <a:latin typeface="Noto Sans"/>
                <a:cs typeface="Noto Sans"/>
              </a:rPr>
              <a:t>Asanka Manoj</a:t>
            </a:r>
          </a:p>
          <a:p>
            <a:pPr>
              <a:lnSpc>
                <a:spcPct val="100000"/>
              </a:lnSpc>
            </a:pPr>
            <a:r>
              <a:rPr lang="en-US" sz="1400" i="1" dirty="0">
                <a:solidFill>
                  <a:srgbClr val="FFFFFF"/>
                </a:solidFill>
                <a:latin typeface="Noto Sans"/>
                <a:cs typeface="Noto Sans"/>
              </a:rPr>
              <a:t>General Manager – Operations</a:t>
            </a:r>
          </a:p>
          <a:p>
            <a:pPr>
              <a:lnSpc>
                <a:spcPct val="100000"/>
              </a:lnSpc>
            </a:pPr>
            <a:r>
              <a:rPr lang="en-US" sz="1400" i="1" dirty="0" err="1">
                <a:solidFill>
                  <a:srgbClr val="FFFFFF"/>
                </a:solidFill>
                <a:latin typeface="Noto Sans"/>
                <a:cs typeface="Noto Sans"/>
              </a:rPr>
              <a:t>Flintec</a:t>
            </a:r>
            <a:r>
              <a:rPr lang="en-US" sz="1400" i="1" dirty="0">
                <a:solidFill>
                  <a:srgbClr val="FFFFFF"/>
                </a:solidFill>
                <a:latin typeface="Noto Sans"/>
                <a:cs typeface="Noto Sans"/>
              </a:rPr>
              <a:t> Transducers Pvt Ltd</a:t>
            </a:r>
            <a:endParaRPr sz="1400" i="1" dirty="0">
              <a:latin typeface="Noto Sans"/>
              <a:cs typeface="Noto San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137349" y="2607743"/>
            <a:ext cx="5982070" cy="1439994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0070F036-97BA-99B8-A26E-99A27509A4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0" y="240184"/>
            <a:ext cx="2390106" cy="610611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DD119429-587B-7485-91E9-E2D36D8B67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213" y="192844"/>
            <a:ext cx="739170" cy="74934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D2B402-A2C3-802D-1BF2-730CF37A438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228600" y="4159962"/>
            <a:ext cx="1600200" cy="906780"/>
          </a:xfrm>
          <a:prstGeom prst="rect">
            <a:avLst/>
          </a:prstGeom>
        </p:spPr>
      </p:pic>
      <p:pic>
        <p:nvPicPr>
          <p:cNvPr id="10" name="Picture 9" descr="A close-up of a sign&#10;&#10;AI-generated content may be incorrect.">
            <a:extLst>
              <a:ext uri="{FF2B5EF4-FFF2-40B4-BE49-F238E27FC236}">
                <a16:creationId xmlns:a16="http://schemas.microsoft.com/office/drawing/2014/main" id="{A0730F86-C6D1-58D6-0D89-0882AD1FB98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4225193"/>
            <a:ext cx="2911986" cy="8033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2B0EA9-88A2-62EC-C4F0-0875656A97C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1026" y="4225193"/>
            <a:ext cx="1689578" cy="71635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4B53D15-2C7F-46E7-A6B7-136C89C42C40}"/>
              </a:ext>
            </a:extLst>
          </p:cNvPr>
          <p:cNvSpPr/>
          <p:nvPr/>
        </p:nvSpPr>
        <p:spPr>
          <a:xfrm>
            <a:off x="0" y="1050925"/>
            <a:ext cx="9144000" cy="269668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>
              <a:solidFill>
                <a:srgbClr val="FB5F5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1758F77-664C-EB2D-BDD8-BE07EFEAAB2B}"/>
              </a:ext>
            </a:extLst>
          </p:cNvPr>
          <p:cNvSpPr/>
          <p:nvPr/>
        </p:nvSpPr>
        <p:spPr>
          <a:xfrm>
            <a:off x="150539" y="1623631"/>
            <a:ext cx="4756366" cy="1383369"/>
          </a:xfrm>
          <a:prstGeom prst="rect">
            <a:avLst/>
          </a:prstGeom>
          <a:solidFill>
            <a:schemeClr val="accent2">
              <a:lumMod val="40000"/>
              <a:lumOff val="6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3778" y="1075132"/>
            <a:ext cx="87630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Before the intervention: </a:t>
            </a:r>
            <a:br>
              <a:rPr lang="en-US" sz="2000" spc="-10" dirty="0"/>
            </a:br>
            <a:r>
              <a:rPr lang="en-US" sz="1800" spc="-10" dirty="0"/>
              <a:t>Energy management challenges</a:t>
            </a:r>
            <a:endParaRPr sz="2000" spc="-10" dirty="0"/>
          </a:p>
        </p:txBody>
      </p:sp>
      <p:pic>
        <p:nvPicPr>
          <p:cNvPr id="4" name="object 3">
            <a:extLst>
              <a:ext uri="{FF2B5EF4-FFF2-40B4-BE49-F238E27FC236}">
                <a16:creationId xmlns:a16="http://schemas.microsoft.com/office/drawing/2014/main" id="{6CA24926-0FAB-356B-09C2-DAB60850F0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8CDD1BA8-08EE-6D09-9909-C424C9585252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4DCA06C-32F3-C0B9-AF21-D01CF411A72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C1F9F5D2-253D-47B5-6173-22862AF4F12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DD3C03B5-8565-CF8C-AA76-F3EA4329C584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078750F5-3CF4-8BD9-A310-AD663C6EEECB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918F35F5-307C-033E-6EA7-869F527B18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4A6B0BF-DDB1-16D9-AA43-F27C97BD89B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C7687085-E189-4AE3-93A4-CE8FCB7C593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ED3DC0A-90B4-EFF0-F51A-28D7FADA5F0F}"/>
              </a:ext>
            </a:extLst>
          </p:cNvPr>
          <p:cNvSpPr txBox="1"/>
          <p:nvPr/>
        </p:nvSpPr>
        <p:spPr>
          <a:xfrm>
            <a:off x="188068" y="1891539"/>
            <a:ext cx="494480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1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82% of total energy</a:t>
            </a: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= Electricity (5,100,000 kWh/year)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Machine shop </a:t>
            </a:r>
            <a:r>
              <a:rPr lang="en-US" sz="11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60 CNC machines</a:t>
            </a: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→ 54,000 kWh/month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Heat treatment </a:t>
            </a:r>
            <a:r>
              <a:rPr lang="en-US" sz="11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Vacuum &amp; Atmospheric furnaces</a:t>
            </a: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→ 62,000 kWh/month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 System → 175,000 kWh/month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Compressed Air System → 80,000 kWh/month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154000B-5E71-97B6-710D-E61D1C990134}"/>
              </a:ext>
            </a:extLst>
          </p:cNvPr>
          <p:cNvSpPr txBox="1"/>
          <p:nvPr/>
        </p:nvSpPr>
        <p:spPr>
          <a:xfrm>
            <a:off x="179329" y="1586794"/>
            <a:ext cx="472757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Energy-Intensive Manufacturing (2022 Data</a:t>
            </a:r>
            <a:r>
              <a:rPr lang="en-US" sz="1600" b="1" dirty="0">
                <a:solidFill>
                  <a:srgbClr val="C00000"/>
                </a:solidFill>
              </a:rPr>
              <a:t>)</a:t>
            </a:r>
            <a:endParaRPr lang="en-US" sz="1600" dirty="0">
              <a:solidFill>
                <a:srgbClr val="C00000"/>
              </a:solidFill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32408DD-A9B8-344C-C7CA-CCA360A098AD}"/>
              </a:ext>
            </a:extLst>
          </p:cNvPr>
          <p:cNvCxnSpPr>
            <a:cxnSpLocks/>
          </p:cNvCxnSpPr>
          <p:nvPr/>
        </p:nvCxnSpPr>
        <p:spPr>
          <a:xfrm flipH="1">
            <a:off x="5087463" y="992881"/>
            <a:ext cx="18355" cy="3277999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Flintec 55-01-07C Rocker System">
            <a:extLst>
              <a:ext uri="{FF2B5EF4-FFF2-40B4-BE49-F238E27FC236}">
                <a16:creationId xmlns:a16="http://schemas.microsoft.com/office/drawing/2014/main" id="{DBE58F10-C2A9-AEB8-EA5B-A78527CD6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387" y="3470730"/>
            <a:ext cx="888976" cy="741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AutoShape 4" descr="High quality load cells from trusted manufacturer Flintec">
            <a:extLst>
              <a:ext uri="{FF2B5EF4-FFF2-40B4-BE49-F238E27FC236}">
                <a16:creationId xmlns:a16="http://schemas.microsoft.com/office/drawing/2014/main" id="{0C81FA42-514E-BE65-0217-07D2D72CEE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22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AutoShape 12" descr="High quality load cells from trusted manufacturer Flintec">
            <a:extLst>
              <a:ext uri="{FF2B5EF4-FFF2-40B4-BE49-F238E27FC236}">
                <a16:creationId xmlns:a16="http://schemas.microsoft.com/office/drawing/2014/main" id="{4C36C37E-3FC4-FE51-D203-C265C66C9BA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25749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106819-BF15-89DF-DDB0-D35655C9B152}"/>
              </a:ext>
            </a:extLst>
          </p:cNvPr>
          <p:cNvSpPr txBox="1"/>
          <p:nvPr/>
        </p:nvSpPr>
        <p:spPr>
          <a:xfrm>
            <a:off x="5105818" y="1007090"/>
            <a:ext cx="4028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b="1" dirty="0" err="1">
                <a:solidFill>
                  <a:srgbClr val="003399"/>
                </a:solidFill>
              </a:rPr>
              <a:t>Flintec</a:t>
            </a:r>
            <a:r>
              <a:rPr lang="en-US" b="1" dirty="0">
                <a:solidFill>
                  <a:srgbClr val="003399"/>
                </a:solidFill>
              </a:rPr>
              <a:t> </a:t>
            </a:r>
            <a:r>
              <a:rPr lang="en-US" sz="1400" b="1" dirty="0">
                <a:solidFill>
                  <a:srgbClr val="003399"/>
                </a:solidFill>
              </a:rPr>
              <a:t>is a world leading manufacturer of precision weight measurement technologies.</a:t>
            </a:r>
            <a:endParaRPr lang="en-US" sz="1400" b="1" i="1" dirty="0">
              <a:solidFill>
                <a:srgbClr val="003399"/>
              </a:solidFill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6CFCD88-AA94-7F47-1477-8ADFCF6F0954}"/>
              </a:ext>
            </a:extLst>
          </p:cNvPr>
          <p:cNvSpPr/>
          <p:nvPr/>
        </p:nvSpPr>
        <p:spPr>
          <a:xfrm>
            <a:off x="150539" y="3121606"/>
            <a:ext cx="4744175" cy="1121073"/>
          </a:xfrm>
          <a:prstGeom prst="rect">
            <a:avLst/>
          </a:prstGeom>
          <a:solidFill>
            <a:schemeClr val="accent2">
              <a:lumMod val="40000"/>
              <a:lumOff val="60000"/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6EDA71F-4E73-16C2-77D7-D858C62541FE}"/>
              </a:ext>
            </a:extLst>
          </p:cNvPr>
          <p:cNvSpPr txBox="1"/>
          <p:nvPr/>
        </p:nvSpPr>
        <p:spPr>
          <a:xfrm>
            <a:off x="234627" y="3414843"/>
            <a:ext cx="49448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1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Sustainability targets </a:t>
            </a: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from the INDUTRADE group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2022-2023 </a:t>
            </a:r>
            <a:r>
              <a:rPr lang="en-US" sz="11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Energy/ Fuel crisis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Limited </a:t>
            </a:r>
            <a:r>
              <a:rPr lang="en-US" sz="11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Management</a:t>
            </a: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awareness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No system to track </a:t>
            </a:r>
            <a:r>
              <a:rPr lang="en-US" sz="11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savings</a:t>
            </a: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3E8B45B-DE6F-4050-1D40-77DFDEA4B21F}"/>
              </a:ext>
            </a:extLst>
          </p:cNvPr>
          <p:cNvSpPr txBox="1"/>
          <p:nvPr/>
        </p:nvSpPr>
        <p:spPr>
          <a:xfrm>
            <a:off x="236410" y="3100354"/>
            <a:ext cx="130997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Challenges</a:t>
            </a:r>
            <a:endParaRPr lang="en-US" sz="1600" dirty="0">
              <a:solidFill>
                <a:srgbClr val="C00000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09FB39A-CFB6-2C67-2EE6-1DAB31F64E1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42153" y="4476232"/>
            <a:ext cx="1206251" cy="5114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DB242DC-4B59-40B3-14CB-68400AEE1C8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28676" y="3561398"/>
            <a:ext cx="1241298" cy="777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A1B3CC-B07B-ED81-F428-AA19E799EE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36970" y="3375229"/>
            <a:ext cx="1317682" cy="9329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F7A7A12-AAF4-D129-6066-DF76D1F289D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36604" y="1586794"/>
            <a:ext cx="2900505" cy="1912367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CE42ED8-58F2-CB62-8398-6D08600D7E8D}"/>
              </a:ext>
            </a:extLst>
          </p:cNvPr>
          <p:cNvSpPr/>
          <p:nvPr/>
        </p:nvSpPr>
        <p:spPr>
          <a:xfrm>
            <a:off x="0" y="965566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9FA08F0-DA88-F89F-8B9C-E592138DA6D2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7B8F8-278E-37DA-80F3-2D633C0B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close-up of a handheld device&#10;&#10;Description automatically generated">
            <a:extLst>
              <a:ext uri="{FF2B5EF4-FFF2-40B4-BE49-F238E27FC236}">
                <a16:creationId xmlns:a16="http://schemas.microsoft.com/office/drawing/2014/main" id="{8AD14796-7105-4492-642B-2ECA713001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53" b="9854"/>
          <a:stretch>
            <a:fillRect/>
          </a:stretch>
        </p:blipFill>
        <p:spPr>
          <a:xfrm>
            <a:off x="2552380" y="3439902"/>
            <a:ext cx="1193923" cy="839375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8529A083-6DC7-7F10-535E-7D9CFBF469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920C19CA-7F45-D680-F287-27B731E00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EA5BED6-7F2E-AA02-21B0-4AE14506C647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33D9DC6C-FD0E-0AEF-9670-0272438E1E55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6BB8A17A-D353-0BBA-DAA1-783294AF60E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B17C3DE7-12F2-0613-8B2F-3E4F13AD0BB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51DFE9A1-F5C5-B398-3BAA-AB36FE87AF8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79B5D945-B5AF-628C-28EC-221AE17471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66A36AB-37A9-EBA5-0C91-0F2D1E766E1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F5B8AA95-D959-9049-13FD-2C70A89A9C0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A5E34B08-47F6-B4A5-6C14-F3D9D75214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1000" y="1018960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200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management initiatives at </a:t>
            </a:r>
            <a:r>
              <a:rPr lang="en-US" sz="2000" spc="-1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Flintec</a:t>
            </a:r>
            <a:endParaRPr sz="2000" spc="-1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95533F-6001-3DC4-6FFC-3FB332CAB313}"/>
              </a:ext>
            </a:extLst>
          </p:cNvPr>
          <p:cNvSpPr txBox="1"/>
          <p:nvPr/>
        </p:nvSpPr>
        <p:spPr>
          <a:xfrm>
            <a:off x="278883" y="1579764"/>
            <a:ext cx="883919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rgbClr val="00125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Objectives</a:t>
            </a:r>
            <a:endParaRPr lang="en-US" sz="1600" dirty="0">
              <a:solidFill>
                <a:srgbClr val="00125C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Reduce electrical energy use by </a:t>
            </a:r>
            <a:r>
              <a:rPr lang="en-US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10% by 2026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(baseline 2022/23)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Promote </a:t>
            </a:r>
            <a:r>
              <a:rPr lang="en-US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sustainability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via clean energy, efficiency, and compliance.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EA57CC-1C78-66C5-8C94-231BD0E7204F}"/>
              </a:ext>
            </a:extLst>
          </p:cNvPr>
          <p:cNvSpPr txBox="1"/>
          <p:nvPr/>
        </p:nvSpPr>
        <p:spPr>
          <a:xfrm>
            <a:off x="278883" y="2461455"/>
            <a:ext cx="317842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rgbClr val="00125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Inputs &amp; Resources</a:t>
            </a:r>
            <a:endParaRPr lang="en-US" sz="1600" dirty="0">
              <a:solidFill>
                <a:srgbClr val="00125C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Self-assessment &amp; compliance review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Stakeholder requirements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Energy Teams &amp; Roles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Energy data (Electricity, LPG, Diesel, Water, Gases)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DFDCBF-AE5F-95FD-9477-62DFABA933F2}"/>
              </a:ext>
            </a:extLst>
          </p:cNvPr>
          <p:cNvSpPr txBox="1"/>
          <p:nvPr/>
        </p:nvSpPr>
        <p:spPr>
          <a:xfrm>
            <a:off x="3172344" y="2451449"/>
            <a:ext cx="299118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rgbClr val="00125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Funding Sources</a:t>
            </a:r>
            <a:endParaRPr lang="en-US" sz="1600" dirty="0">
              <a:solidFill>
                <a:srgbClr val="00125C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</a:t>
            </a:r>
            <a:r>
              <a:rPr lang="en-US" sz="1200" baseline="300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year only no/low cost initiatives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Investment in energy saving projects (</a:t>
            </a: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ex., Compressed air Leak detector)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Capacity building programs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490F83-E7DC-74BF-38B1-4CCF0612E648}"/>
              </a:ext>
            </a:extLst>
          </p:cNvPr>
          <p:cNvSpPr txBox="1"/>
          <p:nvPr/>
        </p:nvSpPr>
        <p:spPr>
          <a:xfrm>
            <a:off x="6172200" y="2267951"/>
            <a:ext cx="29718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 err="1">
                <a:solidFill>
                  <a:srgbClr val="00125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EnMS</a:t>
            </a:r>
            <a:r>
              <a:rPr lang="en-US" sz="1600" b="1" dirty="0">
                <a:solidFill>
                  <a:srgbClr val="00125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Activities</a:t>
            </a:r>
            <a:endParaRPr lang="en-US" sz="1600" dirty="0">
              <a:solidFill>
                <a:srgbClr val="00125C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By analyzing the energy balance identifying </a:t>
            </a:r>
            <a:r>
              <a:rPr lang="en-US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82%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energy is from </a:t>
            </a:r>
            <a:r>
              <a:rPr lang="en-US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Electricity.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SEU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2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Idetification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</a:t>
            </a:r>
            <a:r>
              <a:rPr lang="en-US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AC, Compressed Air, Heat treatment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Use </a:t>
            </a:r>
            <a:r>
              <a:rPr lang="en-US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baselines &amp; </a:t>
            </a:r>
            <a:r>
              <a:rPr lang="en-US" sz="12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EnPIs</a:t>
            </a:r>
            <a:r>
              <a:rPr lang="en-US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to track the progress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Regression analysis for each </a:t>
            </a:r>
            <a:r>
              <a:rPr lang="en-US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SEU</a:t>
            </a: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to identify </a:t>
            </a:r>
            <a:r>
              <a:rPr lang="en-US" sz="1200" b="1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EnPIs</a:t>
            </a:r>
            <a:endParaRPr lang="en-US" sz="1400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A7770F2-29F7-C914-0398-36C135AA6A8E}"/>
              </a:ext>
            </a:extLst>
          </p:cNvPr>
          <p:cNvCxnSpPr>
            <a:cxnSpLocks/>
          </p:cNvCxnSpPr>
          <p:nvPr/>
        </p:nvCxnSpPr>
        <p:spPr>
          <a:xfrm>
            <a:off x="3160054" y="2492100"/>
            <a:ext cx="0" cy="1767745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FAF69C35-3E0B-E2AC-ED67-8162B6D2EAB1}"/>
              </a:ext>
            </a:extLst>
          </p:cNvPr>
          <p:cNvCxnSpPr>
            <a:cxnSpLocks/>
          </p:cNvCxnSpPr>
          <p:nvPr/>
        </p:nvCxnSpPr>
        <p:spPr>
          <a:xfrm>
            <a:off x="6096000" y="2492100"/>
            <a:ext cx="0" cy="1767745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CD3D7899-BDB4-7E59-EDD3-8127AE57B328}"/>
              </a:ext>
            </a:extLst>
          </p:cNvPr>
          <p:cNvSpPr txBox="1"/>
          <p:nvPr/>
        </p:nvSpPr>
        <p:spPr>
          <a:xfrm>
            <a:off x="4239915" y="3659827"/>
            <a:ext cx="192873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>
                <a:solidFill>
                  <a:srgbClr val="00B05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Project investment: $9981</a:t>
            </a:r>
          </a:p>
          <a:p>
            <a:r>
              <a:rPr lang="en-US" sz="1100" b="1" i="1" dirty="0">
                <a:solidFill>
                  <a:srgbClr val="00B05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Annual saving : $7363</a:t>
            </a:r>
          </a:p>
          <a:p>
            <a:r>
              <a:rPr lang="en-US" sz="1100" b="1" i="1" dirty="0">
                <a:solidFill>
                  <a:srgbClr val="00B050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ROI (Months) : 15 months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86C2864-0C58-FBAA-7913-C0DBF004575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96000" y="1046744"/>
            <a:ext cx="2007117" cy="11815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E52AAB-19B2-4769-D5E5-E084DFADF6D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50687" y="4479925"/>
            <a:ext cx="1207113" cy="51210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38BA38C-1F17-727D-068A-27E1E8DA8351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D38CB1-9897-94C6-90C2-0D38CE03BC47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464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4996E5-E1F9-6947-A2AD-3119AF303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6DEE1BE-4E0A-CA6B-1141-602CA30D6A9D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8AF689B8-BCEF-C162-E13F-29CDC69516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512A6577-3205-860F-9829-316228324EF5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DF7EC1EF-F9EE-28A5-06AE-E6868F02341A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C0E91972-E327-BB5D-153D-8C395DEABA9A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6AE668F9-15C7-3566-47FD-1EA3D751FDBC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D39EE6BE-BD75-4502-216A-1E9EF0824A6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9B795671-69A2-719C-96BD-718F132B050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D230204-2D4C-CD82-A571-CD013EBBC50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DA689BDC-27EA-E6C8-934E-13FD4DD686A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402C667E-36A2-39E8-0150-C17F14BCAC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actions based on AICRSL project support: </a:t>
            </a:r>
            <a:br>
              <a:rPr lang="en-US" sz="2000" spc="-10" dirty="0"/>
            </a:br>
            <a:r>
              <a:rPr lang="en-US" sz="2000" spc="-10" dirty="0"/>
              <a:t>Energy management initiatives at </a:t>
            </a:r>
            <a:r>
              <a:rPr lang="en-US" sz="2000" spc="-10" dirty="0" err="1"/>
              <a:t>Flintec</a:t>
            </a:r>
            <a:endParaRPr sz="2000" spc="-10" dirty="0"/>
          </a:p>
        </p:txBody>
      </p:sp>
      <p:pic>
        <p:nvPicPr>
          <p:cNvPr id="2052" name="Picture 4" descr="20,900+ Image Placeholder Stock Photos, Pictures &amp; Royalty ...">
            <a:extLst>
              <a:ext uri="{FF2B5EF4-FFF2-40B4-BE49-F238E27FC236}">
                <a16:creationId xmlns:a16="http://schemas.microsoft.com/office/drawing/2014/main" id="{92F56137-8432-98FC-CBD4-EDDB30DAC4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5111" y="2994523"/>
            <a:ext cx="1621801" cy="130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20,900+ Image Placeholder Stock Photos, Pictures &amp; Royalty ...">
            <a:extLst>
              <a:ext uri="{FF2B5EF4-FFF2-40B4-BE49-F238E27FC236}">
                <a16:creationId xmlns:a16="http://schemas.microsoft.com/office/drawing/2014/main" id="{F6E51D58-33AE-8E53-A96D-87EFA2F3C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312" y="1602196"/>
            <a:ext cx="3352800" cy="2696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20,900+ Image Placeholder Stock Photos, Pictures &amp; Royalty ...">
            <a:extLst>
              <a:ext uri="{FF2B5EF4-FFF2-40B4-BE49-F238E27FC236}">
                <a16:creationId xmlns:a16="http://schemas.microsoft.com/office/drawing/2014/main" id="{9F594CEC-F4AC-BC96-E395-6F0192B4D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911" y="1597606"/>
            <a:ext cx="1621801" cy="130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20,900+ Image Placeholder Stock Photos, Pictures &amp; Royalty ...">
            <a:extLst>
              <a:ext uri="{FF2B5EF4-FFF2-40B4-BE49-F238E27FC236}">
                <a16:creationId xmlns:a16="http://schemas.microsoft.com/office/drawing/2014/main" id="{35B21AB8-65FB-C863-2E57-371D044C5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911" y="3001235"/>
            <a:ext cx="1621801" cy="130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A person in a red jumpsuit using an object to shoot a machine&#10;&#10;AI-generated content may be incorrect.">
            <a:extLst>
              <a:ext uri="{FF2B5EF4-FFF2-40B4-BE49-F238E27FC236}">
                <a16:creationId xmlns:a16="http://schemas.microsoft.com/office/drawing/2014/main" id="{A39C3902-619B-562F-AAE9-02C5684D6457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22" t="7643" r="-122" b="32824"/>
          <a:stretch>
            <a:fillRect/>
          </a:stretch>
        </p:blipFill>
        <p:spPr>
          <a:xfrm>
            <a:off x="1277591" y="3001235"/>
            <a:ext cx="1643402" cy="1304492"/>
          </a:xfrm>
          <a:prstGeom prst="rect">
            <a:avLst/>
          </a:prstGeom>
        </p:spPr>
      </p:pic>
      <p:pic>
        <p:nvPicPr>
          <p:cNvPr id="20" name="Picture 19" descr="A person in a red uniform holding an object&#10;&#10;AI-generated content may be incorrect.">
            <a:extLst>
              <a:ext uri="{FF2B5EF4-FFF2-40B4-BE49-F238E27FC236}">
                <a16:creationId xmlns:a16="http://schemas.microsoft.com/office/drawing/2014/main" id="{9DDD808C-BFF6-3995-2451-3F311EA8A1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75110" y="1597606"/>
            <a:ext cx="1643401" cy="1304492"/>
          </a:xfrm>
          <a:prstGeom prst="rect">
            <a:avLst/>
          </a:prstGeom>
        </p:spPr>
      </p:pic>
      <p:pic>
        <p:nvPicPr>
          <p:cNvPr id="22" name="Picture 21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E27560CB-2F33-3AD8-2DC5-08EFB88D97B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" r="5023"/>
          <a:stretch>
            <a:fillRect/>
          </a:stretch>
        </p:blipFill>
        <p:spPr>
          <a:xfrm>
            <a:off x="3049311" y="1597606"/>
            <a:ext cx="3352801" cy="2696818"/>
          </a:xfrm>
          <a:prstGeom prst="rect">
            <a:avLst/>
          </a:prstGeom>
        </p:spPr>
      </p:pic>
      <p:pic>
        <p:nvPicPr>
          <p:cNvPr id="24" name="Picture 23" descr="A group of people sitting around a table&#10;&#10;AI-generated content may be incorrect.">
            <a:extLst>
              <a:ext uri="{FF2B5EF4-FFF2-40B4-BE49-F238E27FC236}">
                <a16:creationId xmlns:a16="http://schemas.microsoft.com/office/drawing/2014/main" id="{47409ACC-C8C6-BF37-7131-7A9EC1BDF3E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6"/>
          <a:stretch>
            <a:fillRect/>
          </a:stretch>
        </p:blipFill>
        <p:spPr>
          <a:xfrm>
            <a:off x="6532912" y="3007656"/>
            <a:ext cx="1621800" cy="1304492"/>
          </a:xfrm>
          <a:prstGeom prst="rect">
            <a:avLst/>
          </a:prstGeom>
        </p:spPr>
      </p:pic>
      <p:pic>
        <p:nvPicPr>
          <p:cNvPr id="26" name="Picture 25" descr="A person standing in front of a group of people in a classroom&#10;&#10;AI-generated content may be incorrect.">
            <a:extLst>
              <a:ext uri="{FF2B5EF4-FFF2-40B4-BE49-F238E27FC236}">
                <a16:creationId xmlns:a16="http://schemas.microsoft.com/office/drawing/2014/main" id="{BB165000-BE44-6599-FACE-C67AD818DEA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4"/>
          <a:stretch>
            <a:fillRect/>
          </a:stretch>
        </p:blipFill>
        <p:spPr>
          <a:xfrm>
            <a:off x="6530430" y="1604026"/>
            <a:ext cx="1624281" cy="13044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2BEBF97-5A64-634B-928A-C40220FE931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68443" y="4479925"/>
            <a:ext cx="1207113" cy="51210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F6A7868-DC96-D88A-8B14-BF6431B47DA5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CA8CB6D-0088-0D87-724B-CB0990423827}"/>
              </a:ext>
            </a:extLst>
          </p:cNvPr>
          <p:cNvSpPr/>
          <p:nvPr/>
        </p:nvSpPr>
        <p:spPr>
          <a:xfrm>
            <a:off x="0" y="43580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271555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421A0-8A13-1090-019C-2A1D27F36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8D3F9009-5FC9-7377-734C-17D5D6146B7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01F8C645-0894-4B0B-1E62-BF4F459EE7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399ADFE1-9D7D-5432-F027-E88758B7BE00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AC7C1F20-A439-1729-058D-44A742DCE653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E1016145-92FF-9C68-E536-13A9093405C9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834A6F66-B82E-7349-B63B-3C4F0EB305EF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07D6D41D-B85F-5DEC-4EEE-C46C54444E75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A225699F-C999-6F9C-2853-E1617E4904E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AF5A150-5660-1666-0DB1-5B618413241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CEA4E1FE-E93F-E0AE-9E2F-41D59A78DF1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FE8F3B25-7C6B-7523-539E-903F1D26D3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Benefits and impact: </a:t>
            </a:r>
            <a:br>
              <a:rPr lang="en-US" sz="2000" spc="-10" dirty="0"/>
            </a:br>
            <a:r>
              <a:rPr lang="en-US" sz="2000" spc="-10" dirty="0"/>
              <a:t>Intended and un-intended results of EnMS activities</a:t>
            </a:r>
            <a:endParaRPr sz="2000" spc="-1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A080036-E135-699A-88D0-62ABDB29C665}"/>
              </a:ext>
            </a:extLst>
          </p:cNvPr>
          <p:cNvSpPr/>
          <p:nvPr/>
        </p:nvSpPr>
        <p:spPr>
          <a:xfrm>
            <a:off x="7315200" y="958923"/>
            <a:ext cx="1441914" cy="3122919"/>
          </a:xfrm>
          <a:prstGeom prst="roundRect">
            <a:avLst>
              <a:gd name="adj" fmla="val 8562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BBF1286-ABED-97C2-891C-A984C74519AD}"/>
              </a:ext>
            </a:extLst>
          </p:cNvPr>
          <p:cNvGrpSpPr/>
          <p:nvPr/>
        </p:nvGrpSpPr>
        <p:grpSpPr>
          <a:xfrm>
            <a:off x="7729413" y="1023452"/>
            <a:ext cx="574172" cy="534209"/>
            <a:chOff x="9691912" y="2908618"/>
            <a:chExt cx="1005840" cy="1005840"/>
          </a:xfrm>
        </p:grpSpPr>
        <p:sp>
          <p:nvSpPr>
            <p:cNvPr id="8" name="Rounded Rectangle 11">
              <a:extLst>
                <a:ext uri="{FF2B5EF4-FFF2-40B4-BE49-F238E27FC236}">
                  <a16:creationId xmlns:a16="http://schemas.microsoft.com/office/drawing/2014/main" id="{93C361C9-1032-1714-3CCE-4FDD9D0FA707}"/>
                </a:ext>
              </a:extLst>
            </p:cNvPr>
            <p:cNvSpPr/>
            <p:nvPr/>
          </p:nvSpPr>
          <p:spPr>
            <a:xfrm>
              <a:off x="9691912" y="2908618"/>
              <a:ext cx="1005840" cy="1005840"/>
            </a:xfrm>
            <a:prstGeom prst="roundRect">
              <a:avLst/>
            </a:prstGeom>
            <a:solidFill>
              <a:srgbClr val="70AD47"/>
            </a:solidFill>
            <a:ln w="12700" cap="flat" cmpd="sng" algn="ctr">
              <a:noFill/>
              <a:prstDash val="solid"/>
              <a:miter lim="800000"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4437C0F1-82CB-75D6-D273-F91DCF79187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55175" y="3090633"/>
              <a:ext cx="458940" cy="674197"/>
            </a:xfrm>
            <a:custGeom>
              <a:avLst/>
              <a:gdLst>
                <a:gd name="T0" fmla="*/ 762 w 2218"/>
                <a:gd name="T1" fmla="*/ 2604 h 3300"/>
                <a:gd name="T2" fmla="*/ 762 w 2218"/>
                <a:gd name="T3" fmla="*/ 2308 h 3300"/>
                <a:gd name="T4" fmla="*/ 1056 w 2218"/>
                <a:gd name="T5" fmla="*/ 1330 h 3300"/>
                <a:gd name="T6" fmla="*/ 756 w 2218"/>
                <a:gd name="T7" fmla="*/ 1252 h 3300"/>
                <a:gd name="T8" fmla="*/ 1350 w 2218"/>
                <a:gd name="T9" fmla="*/ 1329 h 3300"/>
                <a:gd name="T10" fmla="*/ 1291 w 2218"/>
                <a:gd name="T11" fmla="*/ 1300 h 3300"/>
                <a:gd name="T12" fmla="*/ 896 w 2218"/>
                <a:gd name="T13" fmla="*/ 248 h 3300"/>
                <a:gd name="T14" fmla="*/ 585 w 2218"/>
                <a:gd name="T15" fmla="*/ 392 h 3300"/>
                <a:gd name="T16" fmla="*/ 355 w 2218"/>
                <a:gd name="T17" fmla="*/ 641 h 3300"/>
                <a:gd name="T18" fmla="*/ 234 w 2218"/>
                <a:gd name="T19" fmla="*/ 964 h 3300"/>
                <a:gd name="T20" fmla="*/ 244 w 2218"/>
                <a:gd name="T21" fmla="*/ 1302 h 3300"/>
                <a:gd name="T22" fmla="*/ 373 w 2218"/>
                <a:gd name="T23" fmla="*/ 1598 h 3300"/>
                <a:gd name="T24" fmla="*/ 714 w 2218"/>
                <a:gd name="T25" fmla="*/ 2087 h 3300"/>
                <a:gd name="T26" fmla="*/ 573 w 2218"/>
                <a:gd name="T27" fmla="*/ 1118 h 3300"/>
                <a:gd name="T28" fmla="*/ 649 w 2218"/>
                <a:gd name="T29" fmla="*/ 1071 h 3300"/>
                <a:gd name="T30" fmla="*/ 723 w 2218"/>
                <a:gd name="T31" fmla="*/ 1118 h 3300"/>
                <a:gd name="T32" fmla="*/ 877 w 2218"/>
                <a:gd name="T33" fmla="*/ 1056 h 3300"/>
                <a:gd name="T34" fmla="*/ 1186 w 2218"/>
                <a:gd name="T35" fmla="*/ 1024 h 3300"/>
                <a:gd name="T36" fmla="*/ 1248 w 2218"/>
                <a:gd name="T37" fmla="*/ 1008 h 3300"/>
                <a:gd name="T38" fmla="*/ 1485 w 2218"/>
                <a:gd name="T39" fmla="*/ 1154 h 3300"/>
                <a:gd name="T40" fmla="*/ 1534 w 2218"/>
                <a:gd name="T41" fmla="*/ 1080 h 3300"/>
                <a:gd name="T42" fmla="*/ 1622 w 2218"/>
                <a:gd name="T43" fmla="*/ 1090 h 3300"/>
                <a:gd name="T44" fmla="*/ 1651 w 2218"/>
                <a:gd name="T45" fmla="*/ 1173 h 3300"/>
                <a:gd name="T46" fmla="*/ 1725 w 2218"/>
                <a:gd name="T47" fmla="*/ 1757 h 3300"/>
                <a:gd name="T48" fmla="*/ 1936 w 2218"/>
                <a:gd name="T49" fmla="*/ 1425 h 3300"/>
                <a:gd name="T50" fmla="*/ 1996 w 2218"/>
                <a:gd name="T51" fmla="*/ 1106 h 3300"/>
                <a:gd name="T52" fmla="*/ 1926 w 2218"/>
                <a:gd name="T53" fmla="*/ 763 h 3300"/>
                <a:gd name="T54" fmla="*/ 1736 w 2218"/>
                <a:gd name="T55" fmla="*/ 481 h 3300"/>
                <a:gd name="T56" fmla="*/ 1453 w 2218"/>
                <a:gd name="T57" fmla="*/ 291 h 3300"/>
                <a:gd name="T58" fmla="*/ 1109 w 2218"/>
                <a:gd name="T59" fmla="*/ 222 h 3300"/>
                <a:gd name="T60" fmla="*/ 1429 w 2218"/>
                <a:gd name="T61" fmla="*/ 47 h 3300"/>
                <a:gd name="T62" fmla="*/ 1775 w 2218"/>
                <a:gd name="T63" fmla="*/ 223 h 3300"/>
                <a:gd name="T64" fmla="*/ 2039 w 2218"/>
                <a:gd name="T65" fmla="*/ 505 h 3300"/>
                <a:gd name="T66" fmla="*/ 2191 w 2218"/>
                <a:gd name="T67" fmla="*/ 864 h 3300"/>
                <a:gd name="T68" fmla="*/ 2208 w 2218"/>
                <a:gd name="T69" fmla="*/ 1255 h 3300"/>
                <a:gd name="T70" fmla="*/ 2100 w 2218"/>
                <a:gd name="T71" fmla="*/ 1602 h 3300"/>
                <a:gd name="T72" fmla="*/ 1822 w 2218"/>
                <a:gd name="T73" fmla="*/ 2005 h 3300"/>
                <a:gd name="T74" fmla="*/ 1666 w 2218"/>
                <a:gd name="T75" fmla="*/ 2950 h 3300"/>
                <a:gd name="T76" fmla="*/ 1566 w 2218"/>
                <a:gd name="T77" fmla="*/ 3012 h 3300"/>
                <a:gd name="T78" fmla="*/ 1414 w 2218"/>
                <a:gd name="T79" fmla="*/ 3174 h 3300"/>
                <a:gd name="T80" fmla="*/ 1280 w 2218"/>
                <a:gd name="T81" fmla="*/ 3288 h 3300"/>
                <a:gd name="T82" fmla="*/ 938 w 2218"/>
                <a:gd name="T83" fmla="*/ 3288 h 3300"/>
                <a:gd name="T84" fmla="*/ 804 w 2218"/>
                <a:gd name="T85" fmla="*/ 3174 h 3300"/>
                <a:gd name="T86" fmla="*/ 652 w 2218"/>
                <a:gd name="T87" fmla="*/ 3012 h 3300"/>
                <a:gd name="T88" fmla="*/ 552 w 2218"/>
                <a:gd name="T89" fmla="*/ 2950 h 3300"/>
                <a:gd name="T90" fmla="*/ 396 w 2218"/>
                <a:gd name="T91" fmla="*/ 2004 h 3300"/>
                <a:gd name="T92" fmla="*/ 118 w 2218"/>
                <a:gd name="T93" fmla="*/ 1602 h 3300"/>
                <a:gd name="T94" fmla="*/ 10 w 2218"/>
                <a:gd name="T95" fmla="*/ 1255 h 3300"/>
                <a:gd name="T96" fmla="*/ 27 w 2218"/>
                <a:gd name="T97" fmla="*/ 864 h 3300"/>
                <a:gd name="T98" fmla="*/ 179 w 2218"/>
                <a:gd name="T99" fmla="*/ 505 h 3300"/>
                <a:gd name="T100" fmla="*/ 443 w 2218"/>
                <a:gd name="T101" fmla="*/ 223 h 3300"/>
                <a:gd name="T102" fmla="*/ 790 w 2218"/>
                <a:gd name="T103" fmla="*/ 47 h 3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218" h="3300">
                  <a:moveTo>
                    <a:pt x="762" y="2604"/>
                  </a:moveTo>
                  <a:lnTo>
                    <a:pt x="762" y="2791"/>
                  </a:lnTo>
                  <a:lnTo>
                    <a:pt x="1456" y="2791"/>
                  </a:lnTo>
                  <a:lnTo>
                    <a:pt x="1456" y="2604"/>
                  </a:lnTo>
                  <a:lnTo>
                    <a:pt x="762" y="2604"/>
                  </a:lnTo>
                  <a:close/>
                  <a:moveTo>
                    <a:pt x="762" y="2308"/>
                  </a:moveTo>
                  <a:lnTo>
                    <a:pt x="762" y="2494"/>
                  </a:lnTo>
                  <a:lnTo>
                    <a:pt x="1456" y="2494"/>
                  </a:lnTo>
                  <a:lnTo>
                    <a:pt x="1456" y="2308"/>
                  </a:lnTo>
                  <a:lnTo>
                    <a:pt x="762" y="2308"/>
                  </a:lnTo>
                  <a:close/>
                  <a:moveTo>
                    <a:pt x="1218" y="1159"/>
                  </a:moveTo>
                  <a:lnTo>
                    <a:pt x="1095" y="1310"/>
                  </a:lnTo>
                  <a:lnTo>
                    <a:pt x="1084" y="1320"/>
                  </a:lnTo>
                  <a:lnTo>
                    <a:pt x="1070" y="1327"/>
                  </a:lnTo>
                  <a:lnTo>
                    <a:pt x="1056" y="1330"/>
                  </a:lnTo>
                  <a:lnTo>
                    <a:pt x="1041" y="1328"/>
                  </a:lnTo>
                  <a:lnTo>
                    <a:pt x="1027" y="1323"/>
                  </a:lnTo>
                  <a:lnTo>
                    <a:pt x="1014" y="1315"/>
                  </a:lnTo>
                  <a:lnTo>
                    <a:pt x="872" y="1181"/>
                  </a:lnTo>
                  <a:lnTo>
                    <a:pt x="756" y="1252"/>
                  </a:lnTo>
                  <a:lnTo>
                    <a:pt x="949" y="2087"/>
                  </a:lnTo>
                  <a:lnTo>
                    <a:pt x="1270" y="2087"/>
                  </a:lnTo>
                  <a:lnTo>
                    <a:pt x="1453" y="1287"/>
                  </a:lnTo>
                  <a:lnTo>
                    <a:pt x="1361" y="1326"/>
                  </a:lnTo>
                  <a:lnTo>
                    <a:pt x="1350" y="1329"/>
                  </a:lnTo>
                  <a:lnTo>
                    <a:pt x="1340" y="1330"/>
                  </a:lnTo>
                  <a:lnTo>
                    <a:pt x="1325" y="1328"/>
                  </a:lnTo>
                  <a:lnTo>
                    <a:pt x="1311" y="1322"/>
                  </a:lnTo>
                  <a:lnTo>
                    <a:pt x="1299" y="1312"/>
                  </a:lnTo>
                  <a:lnTo>
                    <a:pt x="1291" y="1300"/>
                  </a:lnTo>
                  <a:lnTo>
                    <a:pt x="1218" y="1159"/>
                  </a:lnTo>
                  <a:close/>
                  <a:moveTo>
                    <a:pt x="1109" y="222"/>
                  </a:moveTo>
                  <a:lnTo>
                    <a:pt x="1036" y="225"/>
                  </a:lnTo>
                  <a:lnTo>
                    <a:pt x="966" y="234"/>
                  </a:lnTo>
                  <a:lnTo>
                    <a:pt x="896" y="248"/>
                  </a:lnTo>
                  <a:lnTo>
                    <a:pt x="829" y="267"/>
                  </a:lnTo>
                  <a:lnTo>
                    <a:pt x="764" y="291"/>
                  </a:lnTo>
                  <a:lnTo>
                    <a:pt x="702" y="321"/>
                  </a:lnTo>
                  <a:lnTo>
                    <a:pt x="643" y="354"/>
                  </a:lnTo>
                  <a:lnTo>
                    <a:pt x="585" y="392"/>
                  </a:lnTo>
                  <a:lnTo>
                    <a:pt x="532" y="435"/>
                  </a:lnTo>
                  <a:lnTo>
                    <a:pt x="483" y="481"/>
                  </a:lnTo>
                  <a:lnTo>
                    <a:pt x="437" y="531"/>
                  </a:lnTo>
                  <a:lnTo>
                    <a:pt x="393" y="584"/>
                  </a:lnTo>
                  <a:lnTo>
                    <a:pt x="355" y="641"/>
                  </a:lnTo>
                  <a:lnTo>
                    <a:pt x="322" y="701"/>
                  </a:lnTo>
                  <a:lnTo>
                    <a:pt x="293" y="763"/>
                  </a:lnTo>
                  <a:lnTo>
                    <a:pt x="268" y="827"/>
                  </a:lnTo>
                  <a:lnTo>
                    <a:pt x="248" y="894"/>
                  </a:lnTo>
                  <a:lnTo>
                    <a:pt x="234" y="964"/>
                  </a:lnTo>
                  <a:lnTo>
                    <a:pt x="225" y="1034"/>
                  </a:lnTo>
                  <a:lnTo>
                    <a:pt x="222" y="1106"/>
                  </a:lnTo>
                  <a:lnTo>
                    <a:pt x="225" y="1172"/>
                  </a:lnTo>
                  <a:lnTo>
                    <a:pt x="232" y="1237"/>
                  </a:lnTo>
                  <a:lnTo>
                    <a:pt x="244" y="1302"/>
                  </a:lnTo>
                  <a:lnTo>
                    <a:pt x="261" y="1364"/>
                  </a:lnTo>
                  <a:lnTo>
                    <a:pt x="282" y="1425"/>
                  </a:lnTo>
                  <a:lnTo>
                    <a:pt x="308" y="1485"/>
                  </a:lnTo>
                  <a:lnTo>
                    <a:pt x="338" y="1543"/>
                  </a:lnTo>
                  <a:lnTo>
                    <a:pt x="373" y="1598"/>
                  </a:lnTo>
                  <a:lnTo>
                    <a:pt x="412" y="1651"/>
                  </a:lnTo>
                  <a:lnTo>
                    <a:pt x="492" y="1756"/>
                  </a:lnTo>
                  <a:lnTo>
                    <a:pt x="570" y="1865"/>
                  </a:lnTo>
                  <a:lnTo>
                    <a:pt x="645" y="1975"/>
                  </a:lnTo>
                  <a:lnTo>
                    <a:pt x="714" y="2087"/>
                  </a:lnTo>
                  <a:lnTo>
                    <a:pt x="778" y="2087"/>
                  </a:lnTo>
                  <a:lnTo>
                    <a:pt x="567" y="1173"/>
                  </a:lnTo>
                  <a:lnTo>
                    <a:pt x="565" y="1154"/>
                  </a:lnTo>
                  <a:lnTo>
                    <a:pt x="567" y="1135"/>
                  </a:lnTo>
                  <a:lnTo>
                    <a:pt x="573" y="1118"/>
                  </a:lnTo>
                  <a:lnTo>
                    <a:pt x="583" y="1103"/>
                  </a:lnTo>
                  <a:lnTo>
                    <a:pt x="596" y="1090"/>
                  </a:lnTo>
                  <a:lnTo>
                    <a:pt x="612" y="1080"/>
                  </a:lnTo>
                  <a:lnTo>
                    <a:pt x="630" y="1074"/>
                  </a:lnTo>
                  <a:lnTo>
                    <a:pt x="649" y="1071"/>
                  </a:lnTo>
                  <a:lnTo>
                    <a:pt x="668" y="1074"/>
                  </a:lnTo>
                  <a:lnTo>
                    <a:pt x="685" y="1080"/>
                  </a:lnTo>
                  <a:lnTo>
                    <a:pt x="700" y="1089"/>
                  </a:lnTo>
                  <a:lnTo>
                    <a:pt x="713" y="1102"/>
                  </a:lnTo>
                  <a:lnTo>
                    <a:pt x="723" y="1118"/>
                  </a:lnTo>
                  <a:lnTo>
                    <a:pt x="729" y="1136"/>
                  </a:lnTo>
                  <a:lnTo>
                    <a:pt x="730" y="1138"/>
                  </a:lnTo>
                  <a:lnTo>
                    <a:pt x="850" y="1064"/>
                  </a:lnTo>
                  <a:lnTo>
                    <a:pt x="863" y="1059"/>
                  </a:lnTo>
                  <a:lnTo>
                    <a:pt x="877" y="1056"/>
                  </a:lnTo>
                  <a:lnTo>
                    <a:pt x="891" y="1058"/>
                  </a:lnTo>
                  <a:lnTo>
                    <a:pt x="905" y="1063"/>
                  </a:lnTo>
                  <a:lnTo>
                    <a:pt x="916" y="1071"/>
                  </a:lnTo>
                  <a:lnTo>
                    <a:pt x="1047" y="1193"/>
                  </a:lnTo>
                  <a:lnTo>
                    <a:pt x="1186" y="1024"/>
                  </a:lnTo>
                  <a:lnTo>
                    <a:pt x="1196" y="1015"/>
                  </a:lnTo>
                  <a:lnTo>
                    <a:pt x="1208" y="1008"/>
                  </a:lnTo>
                  <a:lnTo>
                    <a:pt x="1221" y="1005"/>
                  </a:lnTo>
                  <a:lnTo>
                    <a:pt x="1235" y="1004"/>
                  </a:lnTo>
                  <a:lnTo>
                    <a:pt x="1248" y="1008"/>
                  </a:lnTo>
                  <a:lnTo>
                    <a:pt x="1260" y="1014"/>
                  </a:lnTo>
                  <a:lnTo>
                    <a:pt x="1270" y="1023"/>
                  </a:lnTo>
                  <a:lnTo>
                    <a:pt x="1278" y="1034"/>
                  </a:lnTo>
                  <a:lnTo>
                    <a:pt x="1366" y="1203"/>
                  </a:lnTo>
                  <a:lnTo>
                    <a:pt x="1485" y="1154"/>
                  </a:lnTo>
                  <a:lnTo>
                    <a:pt x="1489" y="1136"/>
                  </a:lnTo>
                  <a:lnTo>
                    <a:pt x="1495" y="1118"/>
                  </a:lnTo>
                  <a:lnTo>
                    <a:pt x="1505" y="1102"/>
                  </a:lnTo>
                  <a:lnTo>
                    <a:pt x="1518" y="1089"/>
                  </a:lnTo>
                  <a:lnTo>
                    <a:pt x="1534" y="1080"/>
                  </a:lnTo>
                  <a:lnTo>
                    <a:pt x="1551" y="1074"/>
                  </a:lnTo>
                  <a:lnTo>
                    <a:pt x="1569" y="1071"/>
                  </a:lnTo>
                  <a:lnTo>
                    <a:pt x="1588" y="1074"/>
                  </a:lnTo>
                  <a:lnTo>
                    <a:pt x="1606" y="1080"/>
                  </a:lnTo>
                  <a:lnTo>
                    <a:pt x="1622" y="1090"/>
                  </a:lnTo>
                  <a:lnTo>
                    <a:pt x="1635" y="1103"/>
                  </a:lnTo>
                  <a:lnTo>
                    <a:pt x="1645" y="1118"/>
                  </a:lnTo>
                  <a:lnTo>
                    <a:pt x="1651" y="1135"/>
                  </a:lnTo>
                  <a:lnTo>
                    <a:pt x="1653" y="1154"/>
                  </a:lnTo>
                  <a:lnTo>
                    <a:pt x="1651" y="1173"/>
                  </a:lnTo>
                  <a:lnTo>
                    <a:pt x="1440" y="2087"/>
                  </a:lnTo>
                  <a:lnTo>
                    <a:pt x="1504" y="2087"/>
                  </a:lnTo>
                  <a:lnTo>
                    <a:pt x="1574" y="1975"/>
                  </a:lnTo>
                  <a:lnTo>
                    <a:pt x="1648" y="1865"/>
                  </a:lnTo>
                  <a:lnTo>
                    <a:pt x="1725" y="1757"/>
                  </a:lnTo>
                  <a:lnTo>
                    <a:pt x="1806" y="1651"/>
                  </a:lnTo>
                  <a:lnTo>
                    <a:pt x="1845" y="1599"/>
                  </a:lnTo>
                  <a:lnTo>
                    <a:pt x="1880" y="1543"/>
                  </a:lnTo>
                  <a:lnTo>
                    <a:pt x="1910" y="1485"/>
                  </a:lnTo>
                  <a:lnTo>
                    <a:pt x="1936" y="1425"/>
                  </a:lnTo>
                  <a:lnTo>
                    <a:pt x="1957" y="1364"/>
                  </a:lnTo>
                  <a:lnTo>
                    <a:pt x="1975" y="1302"/>
                  </a:lnTo>
                  <a:lnTo>
                    <a:pt x="1986" y="1237"/>
                  </a:lnTo>
                  <a:lnTo>
                    <a:pt x="1994" y="1172"/>
                  </a:lnTo>
                  <a:lnTo>
                    <a:pt x="1996" y="1106"/>
                  </a:lnTo>
                  <a:lnTo>
                    <a:pt x="1993" y="1034"/>
                  </a:lnTo>
                  <a:lnTo>
                    <a:pt x="1985" y="964"/>
                  </a:lnTo>
                  <a:lnTo>
                    <a:pt x="1970" y="894"/>
                  </a:lnTo>
                  <a:lnTo>
                    <a:pt x="1950" y="827"/>
                  </a:lnTo>
                  <a:lnTo>
                    <a:pt x="1926" y="763"/>
                  </a:lnTo>
                  <a:lnTo>
                    <a:pt x="1897" y="701"/>
                  </a:lnTo>
                  <a:lnTo>
                    <a:pt x="1863" y="641"/>
                  </a:lnTo>
                  <a:lnTo>
                    <a:pt x="1825" y="584"/>
                  </a:lnTo>
                  <a:lnTo>
                    <a:pt x="1782" y="531"/>
                  </a:lnTo>
                  <a:lnTo>
                    <a:pt x="1736" y="481"/>
                  </a:lnTo>
                  <a:lnTo>
                    <a:pt x="1686" y="435"/>
                  </a:lnTo>
                  <a:lnTo>
                    <a:pt x="1633" y="392"/>
                  </a:lnTo>
                  <a:lnTo>
                    <a:pt x="1576" y="354"/>
                  </a:lnTo>
                  <a:lnTo>
                    <a:pt x="1516" y="321"/>
                  </a:lnTo>
                  <a:lnTo>
                    <a:pt x="1453" y="291"/>
                  </a:lnTo>
                  <a:lnTo>
                    <a:pt x="1389" y="267"/>
                  </a:lnTo>
                  <a:lnTo>
                    <a:pt x="1322" y="248"/>
                  </a:lnTo>
                  <a:lnTo>
                    <a:pt x="1252" y="234"/>
                  </a:lnTo>
                  <a:lnTo>
                    <a:pt x="1182" y="225"/>
                  </a:lnTo>
                  <a:lnTo>
                    <a:pt x="1109" y="222"/>
                  </a:lnTo>
                  <a:close/>
                  <a:moveTo>
                    <a:pt x="1109" y="0"/>
                  </a:moveTo>
                  <a:lnTo>
                    <a:pt x="1192" y="3"/>
                  </a:lnTo>
                  <a:lnTo>
                    <a:pt x="1272" y="12"/>
                  </a:lnTo>
                  <a:lnTo>
                    <a:pt x="1352" y="27"/>
                  </a:lnTo>
                  <a:lnTo>
                    <a:pt x="1429" y="47"/>
                  </a:lnTo>
                  <a:lnTo>
                    <a:pt x="1504" y="72"/>
                  </a:lnTo>
                  <a:lnTo>
                    <a:pt x="1576" y="103"/>
                  </a:lnTo>
                  <a:lnTo>
                    <a:pt x="1646" y="139"/>
                  </a:lnTo>
                  <a:lnTo>
                    <a:pt x="1712" y="179"/>
                  </a:lnTo>
                  <a:lnTo>
                    <a:pt x="1775" y="223"/>
                  </a:lnTo>
                  <a:lnTo>
                    <a:pt x="1836" y="272"/>
                  </a:lnTo>
                  <a:lnTo>
                    <a:pt x="1893" y="324"/>
                  </a:lnTo>
                  <a:lnTo>
                    <a:pt x="1945" y="381"/>
                  </a:lnTo>
                  <a:lnTo>
                    <a:pt x="1995" y="442"/>
                  </a:lnTo>
                  <a:lnTo>
                    <a:pt x="2039" y="505"/>
                  </a:lnTo>
                  <a:lnTo>
                    <a:pt x="2079" y="571"/>
                  </a:lnTo>
                  <a:lnTo>
                    <a:pt x="2114" y="640"/>
                  </a:lnTo>
                  <a:lnTo>
                    <a:pt x="2146" y="713"/>
                  </a:lnTo>
                  <a:lnTo>
                    <a:pt x="2171" y="788"/>
                  </a:lnTo>
                  <a:lnTo>
                    <a:pt x="2191" y="864"/>
                  </a:lnTo>
                  <a:lnTo>
                    <a:pt x="2206" y="943"/>
                  </a:lnTo>
                  <a:lnTo>
                    <a:pt x="2215" y="1024"/>
                  </a:lnTo>
                  <a:lnTo>
                    <a:pt x="2218" y="1106"/>
                  </a:lnTo>
                  <a:lnTo>
                    <a:pt x="2215" y="1181"/>
                  </a:lnTo>
                  <a:lnTo>
                    <a:pt x="2208" y="1255"/>
                  </a:lnTo>
                  <a:lnTo>
                    <a:pt x="2196" y="1327"/>
                  </a:lnTo>
                  <a:lnTo>
                    <a:pt x="2179" y="1398"/>
                  </a:lnTo>
                  <a:lnTo>
                    <a:pt x="2158" y="1467"/>
                  </a:lnTo>
                  <a:lnTo>
                    <a:pt x="2131" y="1536"/>
                  </a:lnTo>
                  <a:lnTo>
                    <a:pt x="2100" y="1602"/>
                  </a:lnTo>
                  <a:lnTo>
                    <a:pt x="2065" y="1666"/>
                  </a:lnTo>
                  <a:lnTo>
                    <a:pt x="2025" y="1729"/>
                  </a:lnTo>
                  <a:lnTo>
                    <a:pt x="1981" y="1788"/>
                  </a:lnTo>
                  <a:lnTo>
                    <a:pt x="1899" y="1896"/>
                  </a:lnTo>
                  <a:lnTo>
                    <a:pt x="1822" y="2005"/>
                  </a:lnTo>
                  <a:lnTo>
                    <a:pt x="1747" y="2117"/>
                  </a:lnTo>
                  <a:lnTo>
                    <a:pt x="1678" y="2230"/>
                  </a:lnTo>
                  <a:lnTo>
                    <a:pt x="1678" y="2902"/>
                  </a:lnTo>
                  <a:lnTo>
                    <a:pt x="1675" y="2927"/>
                  </a:lnTo>
                  <a:lnTo>
                    <a:pt x="1666" y="2950"/>
                  </a:lnTo>
                  <a:lnTo>
                    <a:pt x="1653" y="2971"/>
                  </a:lnTo>
                  <a:lnTo>
                    <a:pt x="1636" y="2988"/>
                  </a:lnTo>
                  <a:lnTo>
                    <a:pt x="1615" y="3001"/>
                  </a:lnTo>
                  <a:lnTo>
                    <a:pt x="1592" y="3009"/>
                  </a:lnTo>
                  <a:lnTo>
                    <a:pt x="1566" y="3012"/>
                  </a:lnTo>
                  <a:lnTo>
                    <a:pt x="1440" y="3012"/>
                  </a:lnTo>
                  <a:lnTo>
                    <a:pt x="1440" y="3066"/>
                  </a:lnTo>
                  <a:lnTo>
                    <a:pt x="1437" y="3103"/>
                  </a:lnTo>
                  <a:lnTo>
                    <a:pt x="1428" y="3139"/>
                  </a:lnTo>
                  <a:lnTo>
                    <a:pt x="1414" y="3174"/>
                  </a:lnTo>
                  <a:lnTo>
                    <a:pt x="1395" y="3204"/>
                  </a:lnTo>
                  <a:lnTo>
                    <a:pt x="1372" y="3231"/>
                  </a:lnTo>
                  <a:lnTo>
                    <a:pt x="1345" y="3255"/>
                  </a:lnTo>
                  <a:lnTo>
                    <a:pt x="1314" y="3274"/>
                  </a:lnTo>
                  <a:lnTo>
                    <a:pt x="1280" y="3288"/>
                  </a:lnTo>
                  <a:lnTo>
                    <a:pt x="1244" y="3297"/>
                  </a:lnTo>
                  <a:lnTo>
                    <a:pt x="1206" y="3300"/>
                  </a:lnTo>
                  <a:lnTo>
                    <a:pt x="1012" y="3300"/>
                  </a:lnTo>
                  <a:lnTo>
                    <a:pt x="974" y="3297"/>
                  </a:lnTo>
                  <a:lnTo>
                    <a:pt x="938" y="3288"/>
                  </a:lnTo>
                  <a:lnTo>
                    <a:pt x="904" y="3274"/>
                  </a:lnTo>
                  <a:lnTo>
                    <a:pt x="874" y="3255"/>
                  </a:lnTo>
                  <a:lnTo>
                    <a:pt x="846" y="3231"/>
                  </a:lnTo>
                  <a:lnTo>
                    <a:pt x="823" y="3204"/>
                  </a:lnTo>
                  <a:lnTo>
                    <a:pt x="804" y="3174"/>
                  </a:lnTo>
                  <a:lnTo>
                    <a:pt x="790" y="3139"/>
                  </a:lnTo>
                  <a:lnTo>
                    <a:pt x="781" y="3103"/>
                  </a:lnTo>
                  <a:lnTo>
                    <a:pt x="778" y="3066"/>
                  </a:lnTo>
                  <a:lnTo>
                    <a:pt x="778" y="3012"/>
                  </a:lnTo>
                  <a:lnTo>
                    <a:pt x="652" y="3012"/>
                  </a:lnTo>
                  <a:lnTo>
                    <a:pt x="627" y="3009"/>
                  </a:lnTo>
                  <a:lnTo>
                    <a:pt x="603" y="3001"/>
                  </a:lnTo>
                  <a:lnTo>
                    <a:pt x="582" y="2988"/>
                  </a:lnTo>
                  <a:lnTo>
                    <a:pt x="565" y="2971"/>
                  </a:lnTo>
                  <a:lnTo>
                    <a:pt x="552" y="2950"/>
                  </a:lnTo>
                  <a:lnTo>
                    <a:pt x="543" y="2927"/>
                  </a:lnTo>
                  <a:lnTo>
                    <a:pt x="541" y="2902"/>
                  </a:lnTo>
                  <a:lnTo>
                    <a:pt x="541" y="2229"/>
                  </a:lnTo>
                  <a:lnTo>
                    <a:pt x="471" y="2116"/>
                  </a:lnTo>
                  <a:lnTo>
                    <a:pt x="396" y="2004"/>
                  </a:lnTo>
                  <a:lnTo>
                    <a:pt x="319" y="1895"/>
                  </a:lnTo>
                  <a:lnTo>
                    <a:pt x="237" y="1788"/>
                  </a:lnTo>
                  <a:lnTo>
                    <a:pt x="193" y="1729"/>
                  </a:lnTo>
                  <a:lnTo>
                    <a:pt x="154" y="1666"/>
                  </a:lnTo>
                  <a:lnTo>
                    <a:pt x="118" y="1602"/>
                  </a:lnTo>
                  <a:lnTo>
                    <a:pt x="88" y="1536"/>
                  </a:lnTo>
                  <a:lnTo>
                    <a:pt x="61" y="1467"/>
                  </a:lnTo>
                  <a:lnTo>
                    <a:pt x="39" y="1398"/>
                  </a:lnTo>
                  <a:lnTo>
                    <a:pt x="22" y="1327"/>
                  </a:lnTo>
                  <a:lnTo>
                    <a:pt x="10" y="1255"/>
                  </a:lnTo>
                  <a:lnTo>
                    <a:pt x="3" y="1181"/>
                  </a:lnTo>
                  <a:lnTo>
                    <a:pt x="0" y="1106"/>
                  </a:lnTo>
                  <a:lnTo>
                    <a:pt x="3" y="1024"/>
                  </a:lnTo>
                  <a:lnTo>
                    <a:pt x="12" y="943"/>
                  </a:lnTo>
                  <a:lnTo>
                    <a:pt x="27" y="864"/>
                  </a:lnTo>
                  <a:lnTo>
                    <a:pt x="47" y="788"/>
                  </a:lnTo>
                  <a:lnTo>
                    <a:pt x="73" y="713"/>
                  </a:lnTo>
                  <a:lnTo>
                    <a:pt x="104" y="640"/>
                  </a:lnTo>
                  <a:lnTo>
                    <a:pt x="139" y="571"/>
                  </a:lnTo>
                  <a:lnTo>
                    <a:pt x="179" y="505"/>
                  </a:lnTo>
                  <a:lnTo>
                    <a:pt x="224" y="442"/>
                  </a:lnTo>
                  <a:lnTo>
                    <a:pt x="273" y="381"/>
                  </a:lnTo>
                  <a:lnTo>
                    <a:pt x="326" y="324"/>
                  </a:lnTo>
                  <a:lnTo>
                    <a:pt x="382" y="272"/>
                  </a:lnTo>
                  <a:lnTo>
                    <a:pt x="443" y="223"/>
                  </a:lnTo>
                  <a:lnTo>
                    <a:pt x="506" y="179"/>
                  </a:lnTo>
                  <a:lnTo>
                    <a:pt x="572" y="139"/>
                  </a:lnTo>
                  <a:lnTo>
                    <a:pt x="642" y="103"/>
                  </a:lnTo>
                  <a:lnTo>
                    <a:pt x="714" y="72"/>
                  </a:lnTo>
                  <a:lnTo>
                    <a:pt x="790" y="47"/>
                  </a:lnTo>
                  <a:lnTo>
                    <a:pt x="866" y="27"/>
                  </a:lnTo>
                  <a:lnTo>
                    <a:pt x="946" y="12"/>
                  </a:lnTo>
                  <a:lnTo>
                    <a:pt x="1027" y="3"/>
                  </a:lnTo>
                  <a:lnTo>
                    <a:pt x="1109" y="0"/>
                  </a:lnTo>
                  <a:close/>
                </a:path>
              </a:pathLst>
            </a:custGeom>
            <a:solidFill>
              <a:sysClr val="window" lastClr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4C29A132-C988-C0D6-F67E-9C58AFD546D0}"/>
              </a:ext>
            </a:extLst>
          </p:cNvPr>
          <p:cNvSpPr/>
          <p:nvPr/>
        </p:nvSpPr>
        <p:spPr>
          <a:xfrm>
            <a:off x="7354766" y="1557974"/>
            <a:ext cx="1402348" cy="47332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46,723</a:t>
            </a:r>
            <a:r>
              <a:rPr lang="en-US" sz="1400" b="1" kern="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USD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Total Saving</a:t>
            </a:r>
          </a:p>
        </p:txBody>
      </p:sp>
      <p:sp>
        <p:nvSpPr>
          <p:cNvPr id="20" name="Rounded Rectangle 13">
            <a:extLst>
              <a:ext uri="{FF2B5EF4-FFF2-40B4-BE49-F238E27FC236}">
                <a16:creationId xmlns:a16="http://schemas.microsoft.com/office/drawing/2014/main" id="{E523B938-8136-E35B-E1A1-07EFEA8A5015}"/>
              </a:ext>
            </a:extLst>
          </p:cNvPr>
          <p:cNvSpPr/>
          <p:nvPr/>
        </p:nvSpPr>
        <p:spPr>
          <a:xfrm>
            <a:off x="7739386" y="2069692"/>
            <a:ext cx="554227" cy="525735"/>
          </a:xfrm>
          <a:prstGeom prst="round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0A27F9BC-AAF9-2799-8973-A9EE505E4A80}"/>
              </a:ext>
            </a:extLst>
          </p:cNvPr>
          <p:cNvSpPr>
            <a:spLocks noEditPoints="1"/>
          </p:cNvSpPr>
          <p:nvPr/>
        </p:nvSpPr>
        <p:spPr bwMode="auto">
          <a:xfrm>
            <a:off x="7894811" y="2173459"/>
            <a:ext cx="282692" cy="298265"/>
          </a:xfrm>
          <a:custGeom>
            <a:avLst/>
            <a:gdLst>
              <a:gd name="T0" fmla="*/ 2406 w 3180"/>
              <a:gd name="T1" fmla="*/ 1358 h 3260"/>
              <a:gd name="T2" fmla="*/ 2504 w 3180"/>
              <a:gd name="T3" fmla="*/ 1507 h 3260"/>
              <a:gd name="T4" fmla="*/ 2654 w 3180"/>
              <a:gd name="T5" fmla="*/ 1408 h 3260"/>
              <a:gd name="T6" fmla="*/ 2555 w 3180"/>
              <a:gd name="T7" fmla="*/ 1259 h 3260"/>
              <a:gd name="T8" fmla="*/ 2770 w 3180"/>
              <a:gd name="T9" fmla="*/ 565 h 3260"/>
              <a:gd name="T10" fmla="*/ 2754 w 3180"/>
              <a:gd name="T11" fmla="*/ 758 h 3260"/>
              <a:gd name="T12" fmla="*/ 2622 w 3180"/>
              <a:gd name="T13" fmla="*/ 955 h 3260"/>
              <a:gd name="T14" fmla="*/ 2986 w 3180"/>
              <a:gd name="T15" fmla="*/ 1513 h 3260"/>
              <a:gd name="T16" fmla="*/ 3103 w 3180"/>
              <a:gd name="T17" fmla="*/ 1857 h 3260"/>
              <a:gd name="T18" fmla="*/ 3180 w 3180"/>
              <a:gd name="T19" fmla="*/ 1873 h 3260"/>
              <a:gd name="T20" fmla="*/ 3043 w 3180"/>
              <a:gd name="T21" fmla="*/ 2392 h 3260"/>
              <a:gd name="T22" fmla="*/ 2730 w 3180"/>
              <a:gd name="T23" fmla="*/ 2607 h 3260"/>
              <a:gd name="T24" fmla="*/ 2477 w 3180"/>
              <a:gd name="T25" fmla="*/ 2882 h 3260"/>
              <a:gd name="T26" fmla="*/ 2508 w 3180"/>
              <a:gd name="T27" fmla="*/ 3060 h 3260"/>
              <a:gd name="T28" fmla="*/ 2118 w 3180"/>
              <a:gd name="T29" fmla="*/ 3117 h 3260"/>
              <a:gd name="T30" fmla="*/ 2022 w 3180"/>
              <a:gd name="T31" fmla="*/ 3060 h 3260"/>
              <a:gd name="T32" fmla="*/ 1953 w 3180"/>
              <a:gd name="T33" fmla="*/ 3189 h 3260"/>
              <a:gd name="T34" fmla="*/ 1668 w 3180"/>
              <a:gd name="T35" fmla="*/ 3257 h 3260"/>
              <a:gd name="T36" fmla="*/ 1621 w 3180"/>
              <a:gd name="T37" fmla="*/ 3155 h 3260"/>
              <a:gd name="T38" fmla="*/ 1208 w 3180"/>
              <a:gd name="T39" fmla="*/ 3149 h 3260"/>
              <a:gd name="T40" fmla="*/ 930 w 3180"/>
              <a:gd name="T41" fmla="*/ 3112 h 3260"/>
              <a:gd name="T42" fmla="*/ 917 w 3180"/>
              <a:gd name="T43" fmla="*/ 3211 h 3260"/>
              <a:gd name="T44" fmla="*/ 551 w 3180"/>
              <a:gd name="T45" fmla="*/ 3206 h 3260"/>
              <a:gd name="T46" fmla="*/ 535 w 3180"/>
              <a:gd name="T47" fmla="*/ 2998 h 3260"/>
              <a:gd name="T48" fmla="*/ 404 w 3180"/>
              <a:gd name="T49" fmla="*/ 2796 h 3260"/>
              <a:gd name="T50" fmla="*/ 70 w 3180"/>
              <a:gd name="T51" fmla="*/ 2369 h 3260"/>
              <a:gd name="T52" fmla="*/ 3 w 3180"/>
              <a:gd name="T53" fmla="*/ 1798 h 3260"/>
              <a:gd name="T54" fmla="*/ 221 w 3180"/>
              <a:gd name="T55" fmla="*/ 1191 h 3260"/>
              <a:gd name="T56" fmla="*/ 650 w 3180"/>
              <a:gd name="T57" fmla="*/ 934 h 3260"/>
              <a:gd name="T58" fmla="*/ 863 w 3180"/>
              <a:gd name="T59" fmla="*/ 1110 h 3260"/>
              <a:gd name="T60" fmla="*/ 735 w 3180"/>
              <a:gd name="T61" fmla="*/ 1163 h 3260"/>
              <a:gd name="T62" fmla="*/ 744 w 3180"/>
              <a:gd name="T63" fmla="*/ 1311 h 3260"/>
              <a:gd name="T64" fmla="*/ 1090 w 3180"/>
              <a:gd name="T65" fmla="*/ 1254 h 3260"/>
              <a:gd name="T66" fmla="*/ 1413 w 3180"/>
              <a:gd name="T67" fmla="*/ 1229 h 3260"/>
              <a:gd name="T68" fmla="*/ 1541 w 3180"/>
              <a:gd name="T69" fmla="*/ 1194 h 3260"/>
              <a:gd name="T70" fmla="*/ 1506 w 3180"/>
              <a:gd name="T71" fmla="*/ 1039 h 3260"/>
              <a:gd name="T72" fmla="*/ 1580 w 3180"/>
              <a:gd name="T73" fmla="*/ 837 h 3260"/>
              <a:gd name="T74" fmla="*/ 1830 w 3180"/>
              <a:gd name="T75" fmla="*/ 659 h 3260"/>
              <a:gd name="T76" fmla="*/ 2014 w 3180"/>
              <a:gd name="T77" fmla="*/ 703 h 3260"/>
              <a:gd name="T78" fmla="*/ 2125 w 3180"/>
              <a:gd name="T79" fmla="*/ 659 h 3260"/>
              <a:gd name="T80" fmla="*/ 2406 w 3180"/>
              <a:gd name="T81" fmla="*/ 560 h 3260"/>
              <a:gd name="T82" fmla="*/ 1131 w 3180"/>
              <a:gd name="T83" fmla="*/ 202 h 3260"/>
              <a:gd name="T84" fmla="*/ 894 w 3180"/>
              <a:gd name="T85" fmla="*/ 332 h 3260"/>
              <a:gd name="T86" fmla="*/ 1020 w 3180"/>
              <a:gd name="T87" fmla="*/ 271 h 3260"/>
              <a:gd name="T88" fmla="*/ 995 w 3180"/>
              <a:gd name="T89" fmla="*/ 125 h 3260"/>
              <a:gd name="T90" fmla="*/ 719 w 3180"/>
              <a:gd name="T91" fmla="*/ 370 h 3260"/>
              <a:gd name="T92" fmla="*/ 765 w 3180"/>
              <a:gd name="T93" fmla="*/ 746 h 3260"/>
              <a:gd name="T94" fmla="*/ 1094 w 3180"/>
              <a:gd name="T95" fmla="*/ 919 h 3260"/>
              <a:gd name="T96" fmla="*/ 1423 w 3180"/>
              <a:gd name="T97" fmla="*/ 746 h 3260"/>
              <a:gd name="T98" fmla="*/ 1468 w 3180"/>
              <a:gd name="T99" fmla="*/ 370 h 3260"/>
              <a:gd name="T100" fmla="*/ 1192 w 3180"/>
              <a:gd name="T101" fmla="*/ 125 h 3260"/>
              <a:gd name="T102" fmla="*/ 1352 w 3180"/>
              <a:gd name="T103" fmla="*/ 71 h 3260"/>
              <a:gd name="T104" fmla="*/ 1595 w 3180"/>
              <a:gd name="T105" fmla="*/ 406 h 3260"/>
              <a:gd name="T106" fmla="*/ 1508 w 3180"/>
              <a:gd name="T107" fmla="*/ 820 h 3260"/>
              <a:gd name="T108" fmla="*/ 1150 w 3180"/>
              <a:gd name="T109" fmla="*/ 1028 h 3260"/>
              <a:gd name="T110" fmla="*/ 750 w 3180"/>
              <a:gd name="T111" fmla="*/ 899 h 3260"/>
              <a:gd name="T112" fmla="*/ 581 w 3180"/>
              <a:gd name="T113" fmla="*/ 516 h 3260"/>
              <a:gd name="T114" fmla="*/ 750 w 3180"/>
              <a:gd name="T115" fmla="*/ 133 h 3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180" h="3260">
                <a:moveTo>
                  <a:pt x="2530" y="1257"/>
                </a:moveTo>
                <a:lnTo>
                  <a:pt x="2504" y="1259"/>
                </a:lnTo>
                <a:lnTo>
                  <a:pt x="2480" y="1266"/>
                </a:lnTo>
                <a:lnTo>
                  <a:pt x="2458" y="1278"/>
                </a:lnTo>
                <a:lnTo>
                  <a:pt x="2440" y="1293"/>
                </a:lnTo>
                <a:lnTo>
                  <a:pt x="2425" y="1312"/>
                </a:lnTo>
                <a:lnTo>
                  <a:pt x="2413" y="1334"/>
                </a:lnTo>
                <a:lnTo>
                  <a:pt x="2406" y="1358"/>
                </a:lnTo>
                <a:lnTo>
                  <a:pt x="2403" y="1383"/>
                </a:lnTo>
                <a:lnTo>
                  <a:pt x="2406" y="1409"/>
                </a:lnTo>
                <a:lnTo>
                  <a:pt x="2413" y="1433"/>
                </a:lnTo>
                <a:lnTo>
                  <a:pt x="2425" y="1454"/>
                </a:lnTo>
                <a:lnTo>
                  <a:pt x="2440" y="1473"/>
                </a:lnTo>
                <a:lnTo>
                  <a:pt x="2458" y="1488"/>
                </a:lnTo>
                <a:lnTo>
                  <a:pt x="2480" y="1500"/>
                </a:lnTo>
                <a:lnTo>
                  <a:pt x="2504" y="1507"/>
                </a:lnTo>
                <a:lnTo>
                  <a:pt x="2530" y="1511"/>
                </a:lnTo>
                <a:lnTo>
                  <a:pt x="2555" y="1507"/>
                </a:lnTo>
                <a:lnTo>
                  <a:pt x="2579" y="1500"/>
                </a:lnTo>
                <a:lnTo>
                  <a:pt x="2600" y="1488"/>
                </a:lnTo>
                <a:lnTo>
                  <a:pt x="2618" y="1473"/>
                </a:lnTo>
                <a:lnTo>
                  <a:pt x="2634" y="1454"/>
                </a:lnTo>
                <a:lnTo>
                  <a:pt x="2645" y="1433"/>
                </a:lnTo>
                <a:lnTo>
                  <a:pt x="2654" y="1408"/>
                </a:lnTo>
                <a:lnTo>
                  <a:pt x="2656" y="1383"/>
                </a:lnTo>
                <a:lnTo>
                  <a:pt x="2654" y="1358"/>
                </a:lnTo>
                <a:lnTo>
                  <a:pt x="2645" y="1334"/>
                </a:lnTo>
                <a:lnTo>
                  <a:pt x="2634" y="1312"/>
                </a:lnTo>
                <a:lnTo>
                  <a:pt x="2618" y="1293"/>
                </a:lnTo>
                <a:lnTo>
                  <a:pt x="2600" y="1278"/>
                </a:lnTo>
                <a:lnTo>
                  <a:pt x="2579" y="1266"/>
                </a:lnTo>
                <a:lnTo>
                  <a:pt x="2555" y="1259"/>
                </a:lnTo>
                <a:lnTo>
                  <a:pt x="2530" y="1257"/>
                </a:lnTo>
                <a:close/>
                <a:moveTo>
                  <a:pt x="2647" y="514"/>
                </a:moveTo>
                <a:lnTo>
                  <a:pt x="2675" y="514"/>
                </a:lnTo>
                <a:lnTo>
                  <a:pt x="2698" y="517"/>
                </a:lnTo>
                <a:lnTo>
                  <a:pt x="2718" y="523"/>
                </a:lnTo>
                <a:lnTo>
                  <a:pt x="2740" y="534"/>
                </a:lnTo>
                <a:lnTo>
                  <a:pt x="2757" y="548"/>
                </a:lnTo>
                <a:lnTo>
                  <a:pt x="2770" y="565"/>
                </a:lnTo>
                <a:lnTo>
                  <a:pt x="2779" y="584"/>
                </a:lnTo>
                <a:lnTo>
                  <a:pt x="2784" y="605"/>
                </a:lnTo>
                <a:lnTo>
                  <a:pt x="2786" y="628"/>
                </a:lnTo>
                <a:lnTo>
                  <a:pt x="2785" y="652"/>
                </a:lnTo>
                <a:lnTo>
                  <a:pt x="2781" y="678"/>
                </a:lnTo>
                <a:lnTo>
                  <a:pt x="2774" y="704"/>
                </a:lnTo>
                <a:lnTo>
                  <a:pt x="2765" y="731"/>
                </a:lnTo>
                <a:lnTo>
                  <a:pt x="2754" y="758"/>
                </a:lnTo>
                <a:lnTo>
                  <a:pt x="2741" y="786"/>
                </a:lnTo>
                <a:lnTo>
                  <a:pt x="2727" y="813"/>
                </a:lnTo>
                <a:lnTo>
                  <a:pt x="2711" y="839"/>
                </a:lnTo>
                <a:lnTo>
                  <a:pt x="2694" y="866"/>
                </a:lnTo>
                <a:lnTo>
                  <a:pt x="2677" y="890"/>
                </a:lnTo>
                <a:lnTo>
                  <a:pt x="2659" y="913"/>
                </a:lnTo>
                <a:lnTo>
                  <a:pt x="2640" y="934"/>
                </a:lnTo>
                <a:lnTo>
                  <a:pt x="2622" y="955"/>
                </a:lnTo>
                <a:lnTo>
                  <a:pt x="2685" y="1015"/>
                </a:lnTo>
                <a:lnTo>
                  <a:pt x="2742" y="1078"/>
                </a:lnTo>
                <a:lnTo>
                  <a:pt x="2795" y="1145"/>
                </a:lnTo>
                <a:lnTo>
                  <a:pt x="2845" y="1213"/>
                </a:lnTo>
                <a:lnTo>
                  <a:pt x="2888" y="1285"/>
                </a:lnTo>
                <a:lnTo>
                  <a:pt x="2926" y="1359"/>
                </a:lnTo>
                <a:lnTo>
                  <a:pt x="2958" y="1435"/>
                </a:lnTo>
                <a:lnTo>
                  <a:pt x="2986" y="1513"/>
                </a:lnTo>
                <a:lnTo>
                  <a:pt x="3008" y="1592"/>
                </a:lnTo>
                <a:lnTo>
                  <a:pt x="3023" y="1674"/>
                </a:lnTo>
                <a:lnTo>
                  <a:pt x="3032" y="1757"/>
                </a:lnTo>
                <a:lnTo>
                  <a:pt x="3045" y="1788"/>
                </a:lnTo>
                <a:lnTo>
                  <a:pt x="3059" y="1811"/>
                </a:lnTo>
                <a:lnTo>
                  <a:pt x="3073" y="1831"/>
                </a:lnTo>
                <a:lnTo>
                  <a:pt x="3088" y="1846"/>
                </a:lnTo>
                <a:lnTo>
                  <a:pt x="3103" y="1857"/>
                </a:lnTo>
                <a:lnTo>
                  <a:pt x="3118" y="1865"/>
                </a:lnTo>
                <a:lnTo>
                  <a:pt x="3133" y="1870"/>
                </a:lnTo>
                <a:lnTo>
                  <a:pt x="3146" y="1873"/>
                </a:lnTo>
                <a:lnTo>
                  <a:pt x="3157" y="1874"/>
                </a:lnTo>
                <a:lnTo>
                  <a:pt x="3167" y="1875"/>
                </a:lnTo>
                <a:lnTo>
                  <a:pt x="3174" y="1874"/>
                </a:lnTo>
                <a:lnTo>
                  <a:pt x="3179" y="1873"/>
                </a:lnTo>
                <a:lnTo>
                  <a:pt x="3180" y="1873"/>
                </a:lnTo>
                <a:lnTo>
                  <a:pt x="3180" y="2376"/>
                </a:lnTo>
                <a:lnTo>
                  <a:pt x="3177" y="2375"/>
                </a:lnTo>
                <a:lnTo>
                  <a:pt x="3167" y="2375"/>
                </a:lnTo>
                <a:lnTo>
                  <a:pt x="3151" y="2376"/>
                </a:lnTo>
                <a:lnTo>
                  <a:pt x="3131" y="2377"/>
                </a:lnTo>
                <a:lnTo>
                  <a:pt x="3104" y="2380"/>
                </a:lnTo>
                <a:lnTo>
                  <a:pt x="3075" y="2385"/>
                </a:lnTo>
                <a:lnTo>
                  <a:pt x="3043" y="2392"/>
                </a:lnTo>
                <a:lnTo>
                  <a:pt x="3008" y="2402"/>
                </a:lnTo>
                <a:lnTo>
                  <a:pt x="2971" y="2415"/>
                </a:lnTo>
                <a:lnTo>
                  <a:pt x="2933" y="2431"/>
                </a:lnTo>
                <a:lnTo>
                  <a:pt x="2894" y="2453"/>
                </a:lnTo>
                <a:lnTo>
                  <a:pt x="2856" y="2478"/>
                </a:lnTo>
                <a:lnTo>
                  <a:pt x="2818" y="2509"/>
                </a:lnTo>
                <a:lnTo>
                  <a:pt x="2781" y="2546"/>
                </a:lnTo>
                <a:lnTo>
                  <a:pt x="2730" y="2607"/>
                </a:lnTo>
                <a:lnTo>
                  <a:pt x="2675" y="2666"/>
                </a:lnTo>
                <a:lnTo>
                  <a:pt x="2614" y="2723"/>
                </a:lnTo>
                <a:lnTo>
                  <a:pt x="2552" y="2776"/>
                </a:lnTo>
                <a:lnTo>
                  <a:pt x="2484" y="2827"/>
                </a:lnTo>
                <a:lnTo>
                  <a:pt x="2480" y="2835"/>
                </a:lnTo>
                <a:lnTo>
                  <a:pt x="2477" y="2847"/>
                </a:lnTo>
                <a:lnTo>
                  <a:pt x="2476" y="2863"/>
                </a:lnTo>
                <a:lnTo>
                  <a:pt x="2477" y="2882"/>
                </a:lnTo>
                <a:lnTo>
                  <a:pt x="2479" y="2904"/>
                </a:lnTo>
                <a:lnTo>
                  <a:pt x="2481" y="2926"/>
                </a:lnTo>
                <a:lnTo>
                  <a:pt x="2485" y="2950"/>
                </a:lnTo>
                <a:lnTo>
                  <a:pt x="2490" y="2973"/>
                </a:lnTo>
                <a:lnTo>
                  <a:pt x="2495" y="2998"/>
                </a:lnTo>
                <a:lnTo>
                  <a:pt x="2499" y="3020"/>
                </a:lnTo>
                <a:lnTo>
                  <a:pt x="2504" y="3041"/>
                </a:lnTo>
                <a:lnTo>
                  <a:pt x="2508" y="3060"/>
                </a:lnTo>
                <a:lnTo>
                  <a:pt x="2512" y="3075"/>
                </a:lnTo>
                <a:lnTo>
                  <a:pt x="2515" y="3088"/>
                </a:lnTo>
                <a:lnTo>
                  <a:pt x="2517" y="3096"/>
                </a:lnTo>
                <a:lnTo>
                  <a:pt x="2517" y="3098"/>
                </a:lnTo>
                <a:lnTo>
                  <a:pt x="2119" y="3136"/>
                </a:lnTo>
                <a:lnTo>
                  <a:pt x="2119" y="3134"/>
                </a:lnTo>
                <a:lnTo>
                  <a:pt x="2119" y="3127"/>
                </a:lnTo>
                <a:lnTo>
                  <a:pt x="2118" y="3117"/>
                </a:lnTo>
                <a:lnTo>
                  <a:pt x="2117" y="3105"/>
                </a:lnTo>
                <a:lnTo>
                  <a:pt x="2114" y="3091"/>
                </a:lnTo>
                <a:lnTo>
                  <a:pt x="2111" y="3076"/>
                </a:lnTo>
                <a:lnTo>
                  <a:pt x="2107" y="3063"/>
                </a:lnTo>
                <a:lnTo>
                  <a:pt x="2101" y="3052"/>
                </a:lnTo>
                <a:lnTo>
                  <a:pt x="2094" y="3043"/>
                </a:lnTo>
                <a:lnTo>
                  <a:pt x="2084" y="3038"/>
                </a:lnTo>
                <a:lnTo>
                  <a:pt x="2022" y="3060"/>
                </a:lnTo>
                <a:lnTo>
                  <a:pt x="2015" y="3067"/>
                </a:lnTo>
                <a:lnTo>
                  <a:pt x="2005" y="3079"/>
                </a:lnTo>
                <a:lnTo>
                  <a:pt x="1996" y="3095"/>
                </a:lnTo>
                <a:lnTo>
                  <a:pt x="1987" y="3111"/>
                </a:lnTo>
                <a:lnTo>
                  <a:pt x="1978" y="3130"/>
                </a:lnTo>
                <a:lnTo>
                  <a:pt x="1970" y="3149"/>
                </a:lnTo>
                <a:lnTo>
                  <a:pt x="1961" y="3169"/>
                </a:lnTo>
                <a:lnTo>
                  <a:pt x="1953" y="3189"/>
                </a:lnTo>
                <a:lnTo>
                  <a:pt x="1946" y="3208"/>
                </a:lnTo>
                <a:lnTo>
                  <a:pt x="1940" y="3224"/>
                </a:lnTo>
                <a:lnTo>
                  <a:pt x="1935" y="3238"/>
                </a:lnTo>
                <a:lnTo>
                  <a:pt x="1931" y="3249"/>
                </a:lnTo>
                <a:lnTo>
                  <a:pt x="1928" y="3256"/>
                </a:lnTo>
                <a:lnTo>
                  <a:pt x="1927" y="3258"/>
                </a:lnTo>
                <a:lnTo>
                  <a:pt x="1669" y="3260"/>
                </a:lnTo>
                <a:lnTo>
                  <a:pt x="1668" y="3257"/>
                </a:lnTo>
                <a:lnTo>
                  <a:pt x="1665" y="3250"/>
                </a:lnTo>
                <a:lnTo>
                  <a:pt x="1661" y="3239"/>
                </a:lnTo>
                <a:lnTo>
                  <a:pt x="1656" y="3225"/>
                </a:lnTo>
                <a:lnTo>
                  <a:pt x="1649" y="3210"/>
                </a:lnTo>
                <a:lnTo>
                  <a:pt x="1643" y="3195"/>
                </a:lnTo>
                <a:lnTo>
                  <a:pt x="1635" y="3180"/>
                </a:lnTo>
                <a:lnTo>
                  <a:pt x="1628" y="3166"/>
                </a:lnTo>
                <a:lnTo>
                  <a:pt x="1621" y="3155"/>
                </a:lnTo>
                <a:lnTo>
                  <a:pt x="1615" y="3148"/>
                </a:lnTo>
                <a:lnTo>
                  <a:pt x="1610" y="3146"/>
                </a:lnTo>
                <a:lnTo>
                  <a:pt x="1514" y="3153"/>
                </a:lnTo>
                <a:lnTo>
                  <a:pt x="1418" y="3155"/>
                </a:lnTo>
                <a:lnTo>
                  <a:pt x="1359" y="3155"/>
                </a:lnTo>
                <a:lnTo>
                  <a:pt x="1305" y="3154"/>
                </a:lnTo>
                <a:lnTo>
                  <a:pt x="1255" y="3152"/>
                </a:lnTo>
                <a:lnTo>
                  <a:pt x="1208" y="3149"/>
                </a:lnTo>
                <a:lnTo>
                  <a:pt x="1161" y="3144"/>
                </a:lnTo>
                <a:lnTo>
                  <a:pt x="1115" y="3137"/>
                </a:lnTo>
                <a:lnTo>
                  <a:pt x="1069" y="3129"/>
                </a:lnTo>
                <a:lnTo>
                  <a:pt x="1020" y="3118"/>
                </a:lnTo>
                <a:lnTo>
                  <a:pt x="970" y="3104"/>
                </a:lnTo>
                <a:lnTo>
                  <a:pt x="953" y="3103"/>
                </a:lnTo>
                <a:lnTo>
                  <a:pt x="940" y="3106"/>
                </a:lnTo>
                <a:lnTo>
                  <a:pt x="930" y="3112"/>
                </a:lnTo>
                <a:lnTo>
                  <a:pt x="922" y="3120"/>
                </a:lnTo>
                <a:lnTo>
                  <a:pt x="917" y="3130"/>
                </a:lnTo>
                <a:lnTo>
                  <a:pt x="913" y="3143"/>
                </a:lnTo>
                <a:lnTo>
                  <a:pt x="912" y="3156"/>
                </a:lnTo>
                <a:lnTo>
                  <a:pt x="912" y="3170"/>
                </a:lnTo>
                <a:lnTo>
                  <a:pt x="913" y="3185"/>
                </a:lnTo>
                <a:lnTo>
                  <a:pt x="915" y="3198"/>
                </a:lnTo>
                <a:lnTo>
                  <a:pt x="917" y="3211"/>
                </a:lnTo>
                <a:lnTo>
                  <a:pt x="920" y="3223"/>
                </a:lnTo>
                <a:lnTo>
                  <a:pt x="922" y="3233"/>
                </a:lnTo>
                <a:lnTo>
                  <a:pt x="924" y="3241"/>
                </a:lnTo>
                <a:lnTo>
                  <a:pt x="926" y="3246"/>
                </a:lnTo>
                <a:lnTo>
                  <a:pt x="927" y="3247"/>
                </a:lnTo>
                <a:lnTo>
                  <a:pt x="551" y="3219"/>
                </a:lnTo>
                <a:lnTo>
                  <a:pt x="551" y="3216"/>
                </a:lnTo>
                <a:lnTo>
                  <a:pt x="551" y="3206"/>
                </a:lnTo>
                <a:lnTo>
                  <a:pt x="551" y="3191"/>
                </a:lnTo>
                <a:lnTo>
                  <a:pt x="550" y="3171"/>
                </a:lnTo>
                <a:lnTo>
                  <a:pt x="549" y="3147"/>
                </a:lnTo>
                <a:lnTo>
                  <a:pt x="547" y="3121"/>
                </a:lnTo>
                <a:lnTo>
                  <a:pt x="545" y="3092"/>
                </a:lnTo>
                <a:lnTo>
                  <a:pt x="543" y="3060"/>
                </a:lnTo>
                <a:lnTo>
                  <a:pt x="539" y="3029"/>
                </a:lnTo>
                <a:lnTo>
                  <a:pt x="535" y="2998"/>
                </a:lnTo>
                <a:lnTo>
                  <a:pt x="529" y="2967"/>
                </a:lnTo>
                <a:lnTo>
                  <a:pt x="523" y="2938"/>
                </a:lnTo>
                <a:lnTo>
                  <a:pt x="515" y="2911"/>
                </a:lnTo>
                <a:lnTo>
                  <a:pt x="506" y="2887"/>
                </a:lnTo>
                <a:lnTo>
                  <a:pt x="496" y="2867"/>
                </a:lnTo>
                <a:lnTo>
                  <a:pt x="484" y="2852"/>
                </a:lnTo>
                <a:lnTo>
                  <a:pt x="470" y="2842"/>
                </a:lnTo>
                <a:lnTo>
                  <a:pt x="404" y="2796"/>
                </a:lnTo>
                <a:lnTo>
                  <a:pt x="343" y="2749"/>
                </a:lnTo>
                <a:lnTo>
                  <a:pt x="289" y="2700"/>
                </a:lnTo>
                <a:lnTo>
                  <a:pt x="239" y="2650"/>
                </a:lnTo>
                <a:lnTo>
                  <a:pt x="196" y="2597"/>
                </a:lnTo>
                <a:lnTo>
                  <a:pt x="158" y="2544"/>
                </a:lnTo>
                <a:lnTo>
                  <a:pt x="124" y="2487"/>
                </a:lnTo>
                <a:lnTo>
                  <a:pt x="96" y="2429"/>
                </a:lnTo>
                <a:lnTo>
                  <a:pt x="70" y="2369"/>
                </a:lnTo>
                <a:lnTo>
                  <a:pt x="50" y="2306"/>
                </a:lnTo>
                <a:lnTo>
                  <a:pt x="34" y="2241"/>
                </a:lnTo>
                <a:lnTo>
                  <a:pt x="21" y="2175"/>
                </a:lnTo>
                <a:lnTo>
                  <a:pt x="11" y="2105"/>
                </a:lnTo>
                <a:lnTo>
                  <a:pt x="5" y="2033"/>
                </a:lnTo>
                <a:lnTo>
                  <a:pt x="1" y="1959"/>
                </a:lnTo>
                <a:lnTo>
                  <a:pt x="0" y="1882"/>
                </a:lnTo>
                <a:lnTo>
                  <a:pt x="3" y="1798"/>
                </a:lnTo>
                <a:lnTo>
                  <a:pt x="11" y="1715"/>
                </a:lnTo>
                <a:lnTo>
                  <a:pt x="26" y="1634"/>
                </a:lnTo>
                <a:lnTo>
                  <a:pt x="45" y="1554"/>
                </a:lnTo>
                <a:lnTo>
                  <a:pt x="70" y="1477"/>
                </a:lnTo>
                <a:lnTo>
                  <a:pt x="101" y="1401"/>
                </a:lnTo>
                <a:lnTo>
                  <a:pt x="136" y="1329"/>
                </a:lnTo>
                <a:lnTo>
                  <a:pt x="176" y="1259"/>
                </a:lnTo>
                <a:lnTo>
                  <a:pt x="221" y="1191"/>
                </a:lnTo>
                <a:lnTo>
                  <a:pt x="271" y="1126"/>
                </a:lnTo>
                <a:lnTo>
                  <a:pt x="325" y="1065"/>
                </a:lnTo>
                <a:lnTo>
                  <a:pt x="384" y="1007"/>
                </a:lnTo>
                <a:lnTo>
                  <a:pt x="447" y="951"/>
                </a:lnTo>
                <a:lnTo>
                  <a:pt x="514" y="900"/>
                </a:lnTo>
                <a:lnTo>
                  <a:pt x="585" y="852"/>
                </a:lnTo>
                <a:lnTo>
                  <a:pt x="616" y="895"/>
                </a:lnTo>
                <a:lnTo>
                  <a:pt x="650" y="934"/>
                </a:lnTo>
                <a:lnTo>
                  <a:pt x="687" y="970"/>
                </a:lnTo>
                <a:lnTo>
                  <a:pt x="728" y="1003"/>
                </a:lnTo>
                <a:lnTo>
                  <a:pt x="771" y="1031"/>
                </a:lnTo>
                <a:lnTo>
                  <a:pt x="817" y="1057"/>
                </a:lnTo>
                <a:lnTo>
                  <a:pt x="865" y="1078"/>
                </a:lnTo>
                <a:lnTo>
                  <a:pt x="916" y="1095"/>
                </a:lnTo>
                <a:lnTo>
                  <a:pt x="888" y="1103"/>
                </a:lnTo>
                <a:lnTo>
                  <a:pt x="863" y="1110"/>
                </a:lnTo>
                <a:lnTo>
                  <a:pt x="843" y="1117"/>
                </a:lnTo>
                <a:lnTo>
                  <a:pt x="827" y="1123"/>
                </a:lnTo>
                <a:lnTo>
                  <a:pt x="815" y="1127"/>
                </a:lnTo>
                <a:lnTo>
                  <a:pt x="808" y="1130"/>
                </a:lnTo>
                <a:lnTo>
                  <a:pt x="805" y="1131"/>
                </a:lnTo>
                <a:lnTo>
                  <a:pt x="776" y="1141"/>
                </a:lnTo>
                <a:lnTo>
                  <a:pt x="753" y="1151"/>
                </a:lnTo>
                <a:lnTo>
                  <a:pt x="735" y="1163"/>
                </a:lnTo>
                <a:lnTo>
                  <a:pt x="721" y="1176"/>
                </a:lnTo>
                <a:lnTo>
                  <a:pt x="713" y="1192"/>
                </a:lnTo>
                <a:lnTo>
                  <a:pt x="708" y="1210"/>
                </a:lnTo>
                <a:lnTo>
                  <a:pt x="707" y="1233"/>
                </a:lnTo>
                <a:lnTo>
                  <a:pt x="709" y="1256"/>
                </a:lnTo>
                <a:lnTo>
                  <a:pt x="717" y="1277"/>
                </a:lnTo>
                <a:lnTo>
                  <a:pt x="729" y="1296"/>
                </a:lnTo>
                <a:lnTo>
                  <a:pt x="744" y="1311"/>
                </a:lnTo>
                <a:lnTo>
                  <a:pt x="762" y="1323"/>
                </a:lnTo>
                <a:lnTo>
                  <a:pt x="782" y="1332"/>
                </a:lnTo>
                <a:lnTo>
                  <a:pt x="805" y="1334"/>
                </a:lnTo>
                <a:lnTo>
                  <a:pt x="864" y="1312"/>
                </a:lnTo>
                <a:lnTo>
                  <a:pt x="923" y="1293"/>
                </a:lnTo>
                <a:lnTo>
                  <a:pt x="980" y="1277"/>
                </a:lnTo>
                <a:lnTo>
                  <a:pt x="1036" y="1264"/>
                </a:lnTo>
                <a:lnTo>
                  <a:pt x="1090" y="1254"/>
                </a:lnTo>
                <a:lnTo>
                  <a:pt x="1142" y="1245"/>
                </a:lnTo>
                <a:lnTo>
                  <a:pt x="1191" y="1239"/>
                </a:lnTo>
                <a:lnTo>
                  <a:pt x="1238" y="1235"/>
                </a:lnTo>
                <a:lnTo>
                  <a:pt x="1281" y="1232"/>
                </a:lnTo>
                <a:lnTo>
                  <a:pt x="1320" y="1229"/>
                </a:lnTo>
                <a:lnTo>
                  <a:pt x="1355" y="1228"/>
                </a:lnTo>
                <a:lnTo>
                  <a:pt x="1387" y="1228"/>
                </a:lnTo>
                <a:lnTo>
                  <a:pt x="1413" y="1229"/>
                </a:lnTo>
                <a:lnTo>
                  <a:pt x="1434" y="1230"/>
                </a:lnTo>
                <a:lnTo>
                  <a:pt x="1449" y="1232"/>
                </a:lnTo>
                <a:lnTo>
                  <a:pt x="1459" y="1233"/>
                </a:lnTo>
                <a:lnTo>
                  <a:pt x="1462" y="1233"/>
                </a:lnTo>
                <a:lnTo>
                  <a:pt x="1485" y="1229"/>
                </a:lnTo>
                <a:lnTo>
                  <a:pt x="1506" y="1222"/>
                </a:lnTo>
                <a:lnTo>
                  <a:pt x="1526" y="1210"/>
                </a:lnTo>
                <a:lnTo>
                  <a:pt x="1541" y="1194"/>
                </a:lnTo>
                <a:lnTo>
                  <a:pt x="1553" y="1176"/>
                </a:lnTo>
                <a:lnTo>
                  <a:pt x="1561" y="1155"/>
                </a:lnTo>
                <a:lnTo>
                  <a:pt x="1563" y="1131"/>
                </a:lnTo>
                <a:lnTo>
                  <a:pt x="1561" y="1108"/>
                </a:lnTo>
                <a:lnTo>
                  <a:pt x="1553" y="1086"/>
                </a:lnTo>
                <a:lnTo>
                  <a:pt x="1541" y="1068"/>
                </a:lnTo>
                <a:lnTo>
                  <a:pt x="1526" y="1052"/>
                </a:lnTo>
                <a:lnTo>
                  <a:pt x="1506" y="1039"/>
                </a:lnTo>
                <a:lnTo>
                  <a:pt x="1485" y="1032"/>
                </a:lnTo>
                <a:lnTo>
                  <a:pt x="1462" y="1029"/>
                </a:lnTo>
                <a:lnTo>
                  <a:pt x="1390" y="1028"/>
                </a:lnTo>
                <a:lnTo>
                  <a:pt x="1435" y="997"/>
                </a:lnTo>
                <a:lnTo>
                  <a:pt x="1476" y="963"/>
                </a:lnTo>
                <a:lnTo>
                  <a:pt x="1514" y="924"/>
                </a:lnTo>
                <a:lnTo>
                  <a:pt x="1549" y="883"/>
                </a:lnTo>
                <a:lnTo>
                  <a:pt x="1580" y="837"/>
                </a:lnTo>
                <a:lnTo>
                  <a:pt x="1607" y="790"/>
                </a:lnTo>
                <a:lnTo>
                  <a:pt x="1629" y="740"/>
                </a:lnTo>
                <a:lnTo>
                  <a:pt x="1646" y="688"/>
                </a:lnTo>
                <a:lnTo>
                  <a:pt x="1659" y="633"/>
                </a:lnTo>
                <a:lnTo>
                  <a:pt x="1706" y="638"/>
                </a:lnTo>
                <a:lnTo>
                  <a:pt x="1750" y="645"/>
                </a:lnTo>
                <a:lnTo>
                  <a:pt x="1791" y="652"/>
                </a:lnTo>
                <a:lnTo>
                  <a:pt x="1830" y="659"/>
                </a:lnTo>
                <a:lnTo>
                  <a:pt x="1867" y="666"/>
                </a:lnTo>
                <a:lnTo>
                  <a:pt x="1899" y="673"/>
                </a:lnTo>
                <a:lnTo>
                  <a:pt x="1929" y="681"/>
                </a:lnTo>
                <a:lnTo>
                  <a:pt x="1954" y="687"/>
                </a:lnTo>
                <a:lnTo>
                  <a:pt x="1976" y="693"/>
                </a:lnTo>
                <a:lnTo>
                  <a:pt x="1993" y="698"/>
                </a:lnTo>
                <a:lnTo>
                  <a:pt x="2007" y="701"/>
                </a:lnTo>
                <a:lnTo>
                  <a:pt x="2014" y="703"/>
                </a:lnTo>
                <a:lnTo>
                  <a:pt x="2017" y="704"/>
                </a:lnTo>
                <a:lnTo>
                  <a:pt x="2020" y="703"/>
                </a:lnTo>
                <a:lnTo>
                  <a:pt x="2027" y="700"/>
                </a:lnTo>
                <a:lnTo>
                  <a:pt x="2039" y="695"/>
                </a:lnTo>
                <a:lnTo>
                  <a:pt x="2055" y="688"/>
                </a:lnTo>
                <a:lnTo>
                  <a:pt x="2075" y="680"/>
                </a:lnTo>
                <a:lnTo>
                  <a:pt x="2098" y="669"/>
                </a:lnTo>
                <a:lnTo>
                  <a:pt x="2125" y="659"/>
                </a:lnTo>
                <a:lnTo>
                  <a:pt x="2154" y="647"/>
                </a:lnTo>
                <a:lnTo>
                  <a:pt x="2187" y="635"/>
                </a:lnTo>
                <a:lnTo>
                  <a:pt x="2220" y="623"/>
                </a:lnTo>
                <a:lnTo>
                  <a:pt x="2255" y="610"/>
                </a:lnTo>
                <a:lnTo>
                  <a:pt x="2291" y="598"/>
                </a:lnTo>
                <a:lnTo>
                  <a:pt x="2330" y="585"/>
                </a:lnTo>
                <a:lnTo>
                  <a:pt x="2368" y="572"/>
                </a:lnTo>
                <a:lnTo>
                  <a:pt x="2406" y="560"/>
                </a:lnTo>
                <a:lnTo>
                  <a:pt x="2443" y="550"/>
                </a:lnTo>
                <a:lnTo>
                  <a:pt x="2481" y="540"/>
                </a:lnTo>
                <a:lnTo>
                  <a:pt x="2518" y="531"/>
                </a:lnTo>
                <a:lnTo>
                  <a:pt x="2553" y="524"/>
                </a:lnTo>
                <a:lnTo>
                  <a:pt x="2587" y="519"/>
                </a:lnTo>
                <a:lnTo>
                  <a:pt x="2618" y="515"/>
                </a:lnTo>
                <a:lnTo>
                  <a:pt x="2647" y="514"/>
                </a:lnTo>
                <a:close/>
                <a:moveTo>
                  <a:pt x="1131" y="202"/>
                </a:moveTo>
                <a:lnTo>
                  <a:pt x="1210" y="796"/>
                </a:lnTo>
                <a:lnTo>
                  <a:pt x="1086" y="813"/>
                </a:lnTo>
                <a:lnTo>
                  <a:pt x="1033" y="413"/>
                </a:lnTo>
                <a:lnTo>
                  <a:pt x="1005" y="423"/>
                </a:lnTo>
                <a:lnTo>
                  <a:pt x="973" y="432"/>
                </a:lnTo>
                <a:lnTo>
                  <a:pt x="936" y="438"/>
                </a:lnTo>
                <a:lnTo>
                  <a:pt x="909" y="441"/>
                </a:lnTo>
                <a:lnTo>
                  <a:pt x="894" y="332"/>
                </a:lnTo>
                <a:lnTo>
                  <a:pt x="922" y="328"/>
                </a:lnTo>
                <a:lnTo>
                  <a:pt x="947" y="324"/>
                </a:lnTo>
                <a:lnTo>
                  <a:pt x="967" y="318"/>
                </a:lnTo>
                <a:lnTo>
                  <a:pt x="984" y="310"/>
                </a:lnTo>
                <a:lnTo>
                  <a:pt x="997" y="301"/>
                </a:lnTo>
                <a:lnTo>
                  <a:pt x="1007" y="291"/>
                </a:lnTo>
                <a:lnTo>
                  <a:pt x="1015" y="281"/>
                </a:lnTo>
                <a:lnTo>
                  <a:pt x="1020" y="271"/>
                </a:lnTo>
                <a:lnTo>
                  <a:pt x="1024" y="260"/>
                </a:lnTo>
                <a:lnTo>
                  <a:pt x="1026" y="250"/>
                </a:lnTo>
                <a:lnTo>
                  <a:pt x="1027" y="240"/>
                </a:lnTo>
                <a:lnTo>
                  <a:pt x="1028" y="217"/>
                </a:lnTo>
                <a:lnTo>
                  <a:pt x="1131" y="202"/>
                </a:lnTo>
                <a:close/>
                <a:moveTo>
                  <a:pt x="1094" y="112"/>
                </a:moveTo>
                <a:lnTo>
                  <a:pt x="1044" y="115"/>
                </a:lnTo>
                <a:lnTo>
                  <a:pt x="995" y="125"/>
                </a:lnTo>
                <a:lnTo>
                  <a:pt x="949" y="140"/>
                </a:lnTo>
                <a:lnTo>
                  <a:pt x="906" y="160"/>
                </a:lnTo>
                <a:lnTo>
                  <a:pt x="864" y="185"/>
                </a:lnTo>
                <a:lnTo>
                  <a:pt x="827" y="215"/>
                </a:lnTo>
                <a:lnTo>
                  <a:pt x="794" y="248"/>
                </a:lnTo>
                <a:lnTo>
                  <a:pt x="765" y="285"/>
                </a:lnTo>
                <a:lnTo>
                  <a:pt x="740" y="327"/>
                </a:lnTo>
                <a:lnTo>
                  <a:pt x="719" y="370"/>
                </a:lnTo>
                <a:lnTo>
                  <a:pt x="704" y="417"/>
                </a:lnTo>
                <a:lnTo>
                  <a:pt x="695" y="465"/>
                </a:lnTo>
                <a:lnTo>
                  <a:pt x="692" y="516"/>
                </a:lnTo>
                <a:lnTo>
                  <a:pt x="695" y="566"/>
                </a:lnTo>
                <a:lnTo>
                  <a:pt x="704" y="615"/>
                </a:lnTo>
                <a:lnTo>
                  <a:pt x="719" y="661"/>
                </a:lnTo>
                <a:lnTo>
                  <a:pt x="740" y="706"/>
                </a:lnTo>
                <a:lnTo>
                  <a:pt x="765" y="746"/>
                </a:lnTo>
                <a:lnTo>
                  <a:pt x="794" y="784"/>
                </a:lnTo>
                <a:lnTo>
                  <a:pt x="827" y="817"/>
                </a:lnTo>
                <a:lnTo>
                  <a:pt x="864" y="847"/>
                </a:lnTo>
                <a:lnTo>
                  <a:pt x="906" y="872"/>
                </a:lnTo>
                <a:lnTo>
                  <a:pt x="949" y="892"/>
                </a:lnTo>
                <a:lnTo>
                  <a:pt x="995" y="907"/>
                </a:lnTo>
                <a:lnTo>
                  <a:pt x="1044" y="916"/>
                </a:lnTo>
                <a:lnTo>
                  <a:pt x="1094" y="919"/>
                </a:lnTo>
                <a:lnTo>
                  <a:pt x="1144" y="916"/>
                </a:lnTo>
                <a:lnTo>
                  <a:pt x="1192" y="907"/>
                </a:lnTo>
                <a:lnTo>
                  <a:pt x="1239" y="892"/>
                </a:lnTo>
                <a:lnTo>
                  <a:pt x="1282" y="872"/>
                </a:lnTo>
                <a:lnTo>
                  <a:pt x="1323" y="847"/>
                </a:lnTo>
                <a:lnTo>
                  <a:pt x="1360" y="817"/>
                </a:lnTo>
                <a:lnTo>
                  <a:pt x="1394" y="784"/>
                </a:lnTo>
                <a:lnTo>
                  <a:pt x="1423" y="746"/>
                </a:lnTo>
                <a:lnTo>
                  <a:pt x="1448" y="706"/>
                </a:lnTo>
                <a:lnTo>
                  <a:pt x="1468" y="661"/>
                </a:lnTo>
                <a:lnTo>
                  <a:pt x="1483" y="615"/>
                </a:lnTo>
                <a:lnTo>
                  <a:pt x="1492" y="566"/>
                </a:lnTo>
                <a:lnTo>
                  <a:pt x="1495" y="516"/>
                </a:lnTo>
                <a:lnTo>
                  <a:pt x="1492" y="465"/>
                </a:lnTo>
                <a:lnTo>
                  <a:pt x="1483" y="417"/>
                </a:lnTo>
                <a:lnTo>
                  <a:pt x="1468" y="370"/>
                </a:lnTo>
                <a:lnTo>
                  <a:pt x="1448" y="327"/>
                </a:lnTo>
                <a:lnTo>
                  <a:pt x="1423" y="285"/>
                </a:lnTo>
                <a:lnTo>
                  <a:pt x="1394" y="248"/>
                </a:lnTo>
                <a:lnTo>
                  <a:pt x="1360" y="215"/>
                </a:lnTo>
                <a:lnTo>
                  <a:pt x="1323" y="185"/>
                </a:lnTo>
                <a:lnTo>
                  <a:pt x="1282" y="160"/>
                </a:lnTo>
                <a:lnTo>
                  <a:pt x="1239" y="140"/>
                </a:lnTo>
                <a:lnTo>
                  <a:pt x="1192" y="125"/>
                </a:lnTo>
                <a:lnTo>
                  <a:pt x="1144" y="115"/>
                </a:lnTo>
                <a:lnTo>
                  <a:pt x="1094" y="112"/>
                </a:lnTo>
                <a:close/>
                <a:moveTo>
                  <a:pt x="1094" y="0"/>
                </a:moveTo>
                <a:lnTo>
                  <a:pt x="1150" y="3"/>
                </a:lnTo>
                <a:lnTo>
                  <a:pt x="1203" y="12"/>
                </a:lnTo>
                <a:lnTo>
                  <a:pt x="1256" y="27"/>
                </a:lnTo>
                <a:lnTo>
                  <a:pt x="1306" y="46"/>
                </a:lnTo>
                <a:lnTo>
                  <a:pt x="1352" y="71"/>
                </a:lnTo>
                <a:lnTo>
                  <a:pt x="1397" y="99"/>
                </a:lnTo>
                <a:lnTo>
                  <a:pt x="1438" y="133"/>
                </a:lnTo>
                <a:lnTo>
                  <a:pt x="1475" y="170"/>
                </a:lnTo>
                <a:lnTo>
                  <a:pt x="1508" y="211"/>
                </a:lnTo>
                <a:lnTo>
                  <a:pt x="1537" y="256"/>
                </a:lnTo>
                <a:lnTo>
                  <a:pt x="1562" y="303"/>
                </a:lnTo>
                <a:lnTo>
                  <a:pt x="1581" y="353"/>
                </a:lnTo>
                <a:lnTo>
                  <a:pt x="1595" y="406"/>
                </a:lnTo>
                <a:lnTo>
                  <a:pt x="1604" y="460"/>
                </a:lnTo>
                <a:lnTo>
                  <a:pt x="1607" y="516"/>
                </a:lnTo>
                <a:lnTo>
                  <a:pt x="1604" y="572"/>
                </a:lnTo>
                <a:lnTo>
                  <a:pt x="1595" y="626"/>
                </a:lnTo>
                <a:lnTo>
                  <a:pt x="1581" y="679"/>
                </a:lnTo>
                <a:lnTo>
                  <a:pt x="1562" y="729"/>
                </a:lnTo>
                <a:lnTo>
                  <a:pt x="1537" y="777"/>
                </a:lnTo>
                <a:lnTo>
                  <a:pt x="1508" y="820"/>
                </a:lnTo>
                <a:lnTo>
                  <a:pt x="1475" y="862"/>
                </a:lnTo>
                <a:lnTo>
                  <a:pt x="1438" y="899"/>
                </a:lnTo>
                <a:lnTo>
                  <a:pt x="1397" y="932"/>
                </a:lnTo>
                <a:lnTo>
                  <a:pt x="1352" y="962"/>
                </a:lnTo>
                <a:lnTo>
                  <a:pt x="1306" y="986"/>
                </a:lnTo>
                <a:lnTo>
                  <a:pt x="1256" y="1005"/>
                </a:lnTo>
                <a:lnTo>
                  <a:pt x="1203" y="1020"/>
                </a:lnTo>
                <a:lnTo>
                  <a:pt x="1150" y="1028"/>
                </a:lnTo>
                <a:lnTo>
                  <a:pt x="1094" y="1031"/>
                </a:lnTo>
                <a:lnTo>
                  <a:pt x="1038" y="1028"/>
                </a:lnTo>
                <a:lnTo>
                  <a:pt x="984" y="1020"/>
                </a:lnTo>
                <a:lnTo>
                  <a:pt x="932" y="1005"/>
                </a:lnTo>
                <a:lnTo>
                  <a:pt x="882" y="986"/>
                </a:lnTo>
                <a:lnTo>
                  <a:pt x="835" y="962"/>
                </a:lnTo>
                <a:lnTo>
                  <a:pt x="791" y="932"/>
                </a:lnTo>
                <a:lnTo>
                  <a:pt x="750" y="899"/>
                </a:lnTo>
                <a:lnTo>
                  <a:pt x="712" y="862"/>
                </a:lnTo>
                <a:lnTo>
                  <a:pt x="679" y="820"/>
                </a:lnTo>
                <a:lnTo>
                  <a:pt x="651" y="777"/>
                </a:lnTo>
                <a:lnTo>
                  <a:pt x="626" y="729"/>
                </a:lnTo>
                <a:lnTo>
                  <a:pt x="607" y="679"/>
                </a:lnTo>
                <a:lnTo>
                  <a:pt x="593" y="626"/>
                </a:lnTo>
                <a:lnTo>
                  <a:pt x="584" y="572"/>
                </a:lnTo>
                <a:lnTo>
                  <a:pt x="581" y="516"/>
                </a:lnTo>
                <a:lnTo>
                  <a:pt x="584" y="460"/>
                </a:lnTo>
                <a:lnTo>
                  <a:pt x="593" y="406"/>
                </a:lnTo>
                <a:lnTo>
                  <a:pt x="607" y="353"/>
                </a:lnTo>
                <a:lnTo>
                  <a:pt x="626" y="303"/>
                </a:lnTo>
                <a:lnTo>
                  <a:pt x="651" y="256"/>
                </a:lnTo>
                <a:lnTo>
                  <a:pt x="679" y="211"/>
                </a:lnTo>
                <a:lnTo>
                  <a:pt x="712" y="170"/>
                </a:lnTo>
                <a:lnTo>
                  <a:pt x="750" y="133"/>
                </a:lnTo>
                <a:lnTo>
                  <a:pt x="791" y="99"/>
                </a:lnTo>
                <a:lnTo>
                  <a:pt x="835" y="71"/>
                </a:lnTo>
                <a:lnTo>
                  <a:pt x="882" y="46"/>
                </a:lnTo>
                <a:lnTo>
                  <a:pt x="932" y="27"/>
                </a:lnTo>
                <a:lnTo>
                  <a:pt x="984" y="12"/>
                </a:lnTo>
                <a:lnTo>
                  <a:pt x="1038" y="3"/>
                </a:lnTo>
                <a:lnTo>
                  <a:pt x="1094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AC5FF8-5C27-E05B-4BD3-5D636F66487E}"/>
              </a:ext>
            </a:extLst>
          </p:cNvPr>
          <p:cNvSpPr/>
          <p:nvPr/>
        </p:nvSpPr>
        <p:spPr>
          <a:xfrm>
            <a:off x="7297860" y="2521709"/>
            <a:ext cx="1437278" cy="66746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kern="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510,914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400" b="1" kern="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kumimoji="0" lang="en-US" sz="14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</a:t>
            </a:r>
            <a:endParaRPr lang="en-US" sz="1400" b="1" kern="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Energy Saving</a:t>
            </a:r>
          </a:p>
        </p:txBody>
      </p:sp>
      <p:sp>
        <p:nvSpPr>
          <p:cNvPr id="23" name="Rounded Rectangle 10">
            <a:extLst>
              <a:ext uri="{FF2B5EF4-FFF2-40B4-BE49-F238E27FC236}">
                <a16:creationId xmlns:a16="http://schemas.microsoft.com/office/drawing/2014/main" id="{0CFA81BE-EA10-CA59-ADD3-2C52431960BD}"/>
              </a:ext>
            </a:extLst>
          </p:cNvPr>
          <p:cNvSpPr/>
          <p:nvPr/>
        </p:nvSpPr>
        <p:spPr>
          <a:xfrm>
            <a:off x="7768538" y="3129224"/>
            <a:ext cx="554227" cy="525735"/>
          </a:xfrm>
          <a:prstGeom prst="roundRect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DF2686E0-C30E-A7B0-8083-A9F89AFBCBE0}"/>
              </a:ext>
            </a:extLst>
          </p:cNvPr>
          <p:cNvSpPr>
            <a:spLocks noEditPoints="1"/>
          </p:cNvSpPr>
          <p:nvPr/>
        </p:nvSpPr>
        <p:spPr bwMode="auto">
          <a:xfrm>
            <a:off x="7879811" y="3123153"/>
            <a:ext cx="322125" cy="325171"/>
          </a:xfrm>
          <a:custGeom>
            <a:avLst/>
            <a:gdLst>
              <a:gd name="T0" fmla="*/ 1078 w 3366"/>
              <a:gd name="T1" fmla="*/ 2244 h 3464"/>
              <a:gd name="T2" fmla="*/ 1804 w 3366"/>
              <a:gd name="T3" fmla="*/ 2131 h 3464"/>
              <a:gd name="T4" fmla="*/ 1741 w 3366"/>
              <a:gd name="T5" fmla="*/ 452 h 3464"/>
              <a:gd name="T6" fmla="*/ 1878 w 3366"/>
              <a:gd name="T7" fmla="*/ 927 h 3464"/>
              <a:gd name="T8" fmla="*/ 1741 w 3366"/>
              <a:gd name="T9" fmla="*/ 452 h 3464"/>
              <a:gd name="T10" fmla="*/ 281 w 3366"/>
              <a:gd name="T11" fmla="*/ 3183 h 3464"/>
              <a:gd name="T12" fmla="*/ 2387 w 3366"/>
              <a:gd name="T13" fmla="*/ 1716 h 3464"/>
              <a:gd name="T14" fmla="*/ 2088 w 3366"/>
              <a:gd name="T15" fmla="*/ 2021 h 3464"/>
              <a:gd name="T16" fmla="*/ 1886 w 3366"/>
              <a:gd name="T17" fmla="*/ 2215 h 3464"/>
              <a:gd name="T18" fmla="*/ 2088 w 3366"/>
              <a:gd name="T19" fmla="*/ 2463 h 3464"/>
              <a:gd name="T20" fmla="*/ 580 w 3366"/>
              <a:gd name="T21" fmla="*/ 2604 h 3464"/>
              <a:gd name="T22" fmla="*/ 870 w 3366"/>
              <a:gd name="T23" fmla="*/ 2463 h 3464"/>
              <a:gd name="T24" fmla="*/ 580 w 3366"/>
              <a:gd name="T25" fmla="*/ 2021 h 3464"/>
              <a:gd name="T26" fmla="*/ 1110 w 3366"/>
              <a:gd name="T27" fmla="*/ 1880 h 3464"/>
              <a:gd name="T28" fmla="*/ 1366 w 3366"/>
              <a:gd name="T29" fmla="*/ 1438 h 3464"/>
              <a:gd name="T30" fmla="*/ 580 w 3366"/>
              <a:gd name="T31" fmla="*/ 1296 h 3464"/>
              <a:gd name="T32" fmla="*/ 1666 w 3366"/>
              <a:gd name="T33" fmla="*/ 1138 h 3464"/>
              <a:gd name="T34" fmla="*/ 1532 w 3366"/>
              <a:gd name="T35" fmla="*/ 281 h 3464"/>
              <a:gd name="T36" fmla="*/ 0 w 3366"/>
              <a:gd name="T37" fmla="*/ 0 h 3464"/>
              <a:gd name="T38" fmla="*/ 2241 w 3366"/>
              <a:gd name="T39" fmla="*/ 565 h 3464"/>
              <a:gd name="T40" fmla="*/ 2661 w 3366"/>
              <a:gd name="T41" fmla="*/ 150 h 3464"/>
              <a:gd name="T42" fmla="*/ 2712 w 3366"/>
              <a:gd name="T43" fmla="*/ 117 h 3464"/>
              <a:gd name="T44" fmla="*/ 2765 w 3366"/>
              <a:gd name="T45" fmla="*/ 97 h 3464"/>
              <a:gd name="T46" fmla="*/ 2816 w 3366"/>
              <a:gd name="T47" fmla="*/ 90 h 3464"/>
              <a:gd name="T48" fmla="*/ 2863 w 3366"/>
              <a:gd name="T49" fmla="*/ 100 h 3464"/>
              <a:gd name="T50" fmla="*/ 2900 w 3366"/>
              <a:gd name="T51" fmla="*/ 125 h 3464"/>
              <a:gd name="T52" fmla="*/ 3347 w 3366"/>
              <a:gd name="T53" fmla="*/ 578 h 3464"/>
              <a:gd name="T54" fmla="*/ 3364 w 3366"/>
              <a:gd name="T55" fmla="*/ 626 h 3464"/>
              <a:gd name="T56" fmla="*/ 3363 w 3366"/>
              <a:gd name="T57" fmla="*/ 680 h 3464"/>
              <a:gd name="T58" fmla="*/ 3344 w 3366"/>
              <a:gd name="T59" fmla="*/ 739 h 3464"/>
              <a:gd name="T60" fmla="*/ 3310 w 3366"/>
              <a:gd name="T61" fmla="*/ 796 h 3464"/>
              <a:gd name="T62" fmla="*/ 2668 w 3366"/>
              <a:gd name="T63" fmla="*/ 1437 h 3464"/>
              <a:gd name="T64" fmla="*/ 0 w 3366"/>
              <a:gd name="T65" fmla="*/ 3464 h 3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366" h="3464">
                <a:moveTo>
                  <a:pt x="1323" y="1647"/>
                </a:moveTo>
                <a:lnTo>
                  <a:pt x="1078" y="2244"/>
                </a:lnTo>
                <a:lnTo>
                  <a:pt x="1207" y="2372"/>
                </a:lnTo>
                <a:lnTo>
                  <a:pt x="1804" y="2131"/>
                </a:lnTo>
                <a:lnTo>
                  <a:pt x="1323" y="1647"/>
                </a:lnTo>
                <a:close/>
                <a:moveTo>
                  <a:pt x="1741" y="452"/>
                </a:moveTo>
                <a:lnTo>
                  <a:pt x="1741" y="927"/>
                </a:lnTo>
                <a:lnTo>
                  <a:pt x="1878" y="927"/>
                </a:lnTo>
                <a:lnTo>
                  <a:pt x="2041" y="763"/>
                </a:lnTo>
                <a:lnTo>
                  <a:pt x="1741" y="452"/>
                </a:lnTo>
                <a:close/>
                <a:moveTo>
                  <a:pt x="281" y="281"/>
                </a:moveTo>
                <a:lnTo>
                  <a:pt x="281" y="3183"/>
                </a:lnTo>
                <a:lnTo>
                  <a:pt x="2387" y="3183"/>
                </a:lnTo>
                <a:lnTo>
                  <a:pt x="2387" y="1716"/>
                </a:lnTo>
                <a:lnTo>
                  <a:pt x="2088" y="2014"/>
                </a:lnTo>
                <a:lnTo>
                  <a:pt x="2088" y="2021"/>
                </a:lnTo>
                <a:lnTo>
                  <a:pt x="2082" y="2021"/>
                </a:lnTo>
                <a:lnTo>
                  <a:pt x="1886" y="2215"/>
                </a:lnTo>
                <a:lnTo>
                  <a:pt x="1275" y="2463"/>
                </a:lnTo>
                <a:lnTo>
                  <a:pt x="2088" y="2463"/>
                </a:lnTo>
                <a:lnTo>
                  <a:pt x="2088" y="2604"/>
                </a:lnTo>
                <a:lnTo>
                  <a:pt x="580" y="2604"/>
                </a:lnTo>
                <a:lnTo>
                  <a:pt x="580" y="2463"/>
                </a:lnTo>
                <a:lnTo>
                  <a:pt x="870" y="2463"/>
                </a:lnTo>
                <a:lnTo>
                  <a:pt x="1052" y="2021"/>
                </a:lnTo>
                <a:lnTo>
                  <a:pt x="580" y="2021"/>
                </a:lnTo>
                <a:lnTo>
                  <a:pt x="580" y="1880"/>
                </a:lnTo>
                <a:lnTo>
                  <a:pt x="1110" y="1880"/>
                </a:lnTo>
                <a:lnTo>
                  <a:pt x="1238" y="1564"/>
                </a:lnTo>
                <a:lnTo>
                  <a:pt x="1366" y="1438"/>
                </a:lnTo>
                <a:lnTo>
                  <a:pt x="580" y="1438"/>
                </a:lnTo>
                <a:lnTo>
                  <a:pt x="580" y="1296"/>
                </a:lnTo>
                <a:lnTo>
                  <a:pt x="1506" y="1296"/>
                </a:lnTo>
                <a:lnTo>
                  <a:pt x="1666" y="1138"/>
                </a:lnTo>
                <a:lnTo>
                  <a:pt x="1532" y="1138"/>
                </a:lnTo>
                <a:lnTo>
                  <a:pt x="1532" y="281"/>
                </a:lnTo>
                <a:lnTo>
                  <a:pt x="281" y="281"/>
                </a:lnTo>
                <a:close/>
                <a:moveTo>
                  <a:pt x="0" y="0"/>
                </a:moveTo>
                <a:lnTo>
                  <a:pt x="1696" y="0"/>
                </a:lnTo>
                <a:lnTo>
                  <a:pt x="2241" y="565"/>
                </a:lnTo>
                <a:lnTo>
                  <a:pt x="2637" y="171"/>
                </a:lnTo>
                <a:lnTo>
                  <a:pt x="2661" y="150"/>
                </a:lnTo>
                <a:lnTo>
                  <a:pt x="2686" y="131"/>
                </a:lnTo>
                <a:lnTo>
                  <a:pt x="2712" y="117"/>
                </a:lnTo>
                <a:lnTo>
                  <a:pt x="2739" y="104"/>
                </a:lnTo>
                <a:lnTo>
                  <a:pt x="2765" y="97"/>
                </a:lnTo>
                <a:lnTo>
                  <a:pt x="2791" y="91"/>
                </a:lnTo>
                <a:lnTo>
                  <a:pt x="2816" y="90"/>
                </a:lnTo>
                <a:lnTo>
                  <a:pt x="2840" y="93"/>
                </a:lnTo>
                <a:lnTo>
                  <a:pt x="2863" y="100"/>
                </a:lnTo>
                <a:lnTo>
                  <a:pt x="2882" y="110"/>
                </a:lnTo>
                <a:lnTo>
                  <a:pt x="2900" y="125"/>
                </a:lnTo>
                <a:lnTo>
                  <a:pt x="3332" y="558"/>
                </a:lnTo>
                <a:lnTo>
                  <a:pt x="3347" y="578"/>
                </a:lnTo>
                <a:lnTo>
                  <a:pt x="3358" y="600"/>
                </a:lnTo>
                <a:lnTo>
                  <a:pt x="3364" y="626"/>
                </a:lnTo>
                <a:lnTo>
                  <a:pt x="3366" y="652"/>
                </a:lnTo>
                <a:lnTo>
                  <a:pt x="3363" y="680"/>
                </a:lnTo>
                <a:lnTo>
                  <a:pt x="3356" y="710"/>
                </a:lnTo>
                <a:lnTo>
                  <a:pt x="3344" y="739"/>
                </a:lnTo>
                <a:lnTo>
                  <a:pt x="3329" y="767"/>
                </a:lnTo>
                <a:lnTo>
                  <a:pt x="3310" y="796"/>
                </a:lnTo>
                <a:lnTo>
                  <a:pt x="3286" y="822"/>
                </a:lnTo>
                <a:lnTo>
                  <a:pt x="2668" y="1437"/>
                </a:lnTo>
                <a:lnTo>
                  <a:pt x="2668" y="3464"/>
                </a:lnTo>
                <a:lnTo>
                  <a:pt x="0" y="3464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0961E2D-6E21-5EA8-614C-B11935A29A4F}"/>
              </a:ext>
            </a:extLst>
          </p:cNvPr>
          <p:cNvSpPr/>
          <p:nvPr/>
        </p:nvSpPr>
        <p:spPr>
          <a:xfrm>
            <a:off x="7359128" y="3589571"/>
            <a:ext cx="1397986" cy="585554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7030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363 tCO</a:t>
            </a:r>
            <a:r>
              <a:rPr lang="en-US" sz="1000" b="1" dirty="0">
                <a:solidFill>
                  <a:srgbClr val="7030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lang="en-US" sz="1200" b="1" dirty="0">
                <a:solidFill>
                  <a:srgbClr val="7030A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</a:t>
            </a:r>
            <a:endParaRPr lang="en-US" sz="1200" b="1" kern="0" dirty="0">
              <a:solidFill>
                <a:srgbClr val="7030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Emission Saving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F385C2B-17F7-858B-EAC6-454A1D85EF75}"/>
              </a:ext>
            </a:extLst>
          </p:cNvPr>
          <p:cNvSpPr txBox="1"/>
          <p:nvPr/>
        </p:nvSpPr>
        <p:spPr>
          <a:xfrm>
            <a:off x="7312882" y="4104019"/>
            <a:ext cx="180928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dirty="0">
                <a:solidFill>
                  <a:prstClr val="black">
                    <a:lumMod val="75000"/>
                    <a:lumOff val="25000"/>
                  </a:prst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Jan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2023 –  July 202</a:t>
            </a:r>
            <a:r>
              <a:rPr lang="en-US" sz="1100" kern="1200" dirty="0">
                <a:solidFill>
                  <a:prstClr val="black">
                    <a:lumMod val="75000"/>
                    <a:lumOff val="25000"/>
                  </a:prst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5</a:t>
            </a:r>
            <a:endParaRPr kumimoji="0" lang="en-IN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5BB0114-58C6-43C0-0B38-019C75A06B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0387" y="1810528"/>
            <a:ext cx="1749319" cy="236459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1DDA723-C24A-C10F-7A46-23C6BA321EE5}"/>
              </a:ext>
            </a:extLst>
          </p:cNvPr>
          <p:cNvSpPr txBox="1"/>
          <p:nvPr/>
        </p:nvSpPr>
        <p:spPr>
          <a:xfrm>
            <a:off x="317558" y="1464629"/>
            <a:ext cx="46111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🏅 </a:t>
            </a:r>
            <a:r>
              <a:rPr lang="en-US" sz="18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ISO 50001 Certification</a:t>
            </a: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4414F64-3C48-20FD-9C17-4396A49B9259}"/>
              </a:ext>
            </a:extLst>
          </p:cNvPr>
          <p:cNvSpPr txBox="1"/>
          <p:nvPr/>
        </p:nvSpPr>
        <p:spPr>
          <a:xfrm>
            <a:off x="2861746" y="1785668"/>
            <a:ext cx="41493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🌱 Sustainability &amp; Emission Reduction</a:t>
            </a:r>
            <a:endParaRPr lang="en-US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Carbon savings: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363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tCO₂e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51D7251-09A6-43FD-7D46-415C2E8CF6B8}"/>
              </a:ext>
            </a:extLst>
          </p:cNvPr>
          <p:cNvSpPr txBox="1"/>
          <p:nvPr/>
        </p:nvSpPr>
        <p:spPr>
          <a:xfrm>
            <a:off x="2868414" y="2461066"/>
            <a:ext cx="44444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📈 Energy &amp; Cost Savings</a:t>
            </a:r>
            <a:endParaRPr lang="en-US" sz="16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Zero-investment savings: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290,000+ kWh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Ongoing 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Kaizen 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engagement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71AEF96-2D98-AF41-C43A-BC23634792A2}"/>
              </a:ext>
            </a:extLst>
          </p:cNvPr>
          <p:cNvSpPr txBox="1"/>
          <p:nvPr/>
        </p:nvSpPr>
        <p:spPr>
          <a:xfrm>
            <a:off x="2916088" y="3340040"/>
            <a:ext cx="4611188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💡 Business Value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Enhance company’s reputation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Demonstrates measurable value to stake holders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C2C221A-A6E5-0059-277D-46282C6FBEB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8443" y="4425017"/>
            <a:ext cx="1207113" cy="51210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6D5888-9A45-885B-AD2D-D49E7ED1D7AB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B892960-522B-28AB-8F8F-578D0581F455}"/>
              </a:ext>
            </a:extLst>
          </p:cNvPr>
          <p:cNvSpPr/>
          <p:nvPr/>
        </p:nvSpPr>
        <p:spPr>
          <a:xfrm>
            <a:off x="0" y="43580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2569307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20B60-6623-08B9-B86D-FAB29E61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7DA8AEF7-F6FD-74B3-05CA-232F4BAE8EBF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71D5F297-F4B1-C50F-202C-4ACE3F35D1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36BD1DFE-2E8B-7EB0-659D-0E46CEE3803C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2F2F5AAF-F242-7F9C-450E-F8D338206FD7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A6F1BA5A-6CA6-8367-6EEA-708AC9A24A4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BF83E464-3CA7-63FF-C0A3-F770A62E8CAA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8409F928-1CE9-7607-F00F-288229D83EB2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11A33230-2F62-446C-EB82-0DE67DA4C4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689F876-0F7D-26A3-50E7-45F87D9F8D0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F1D7D7BD-043C-4FE7-1CAF-1629F2ACF4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20" name="object 3">
            <a:extLst>
              <a:ext uri="{FF2B5EF4-FFF2-40B4-BE49-F238E27FC236}">
                <a16:creationId xmlns:a16="http://schemas.microsoft.com/office/drawing/2014/main" id="{6DAC2C81-31B5-BC90-8EFF-16F20E5802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5599" y="900286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Benefits and impact: </a:t>
            </a:r>
            <a:br>
              <a:rPr lang="en-US" sz="2000" spc="-10" dirty="0"/>
            </a:br>
            <a:r>
              <a:rPr lang="en-US" sz="2000" spc="-10" dirty="0"/>
              <a:t>Intended and un-intended results of EnMS activities</a:t>
            </a:r>
            <a:endParaRPr sz="2000" spc="-1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E929C2C-5BAD-15A0-EBB7-8C37F4D597CF}"/>
              </a:ext>
            </a:extLst>
          </p:cNvPr>
          <p:cNvSpPr/>
          <p:nvPr/>
        </p:nvSpPr>
        <p:spPr>
          <a:xfrm>
            <a:off x="4880541" y="1436330"/>
            <a:ext cx="3874939" cy="2560558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B4994BE-CFAD-D3DB-CDFD-DB091221B77E}"/>
              </a:ext>
            </a:extLst>
          </p:cNvPr>
          <p:cNvSpPr txBox="1"/>
          <p:nvPr/>
        </p:nvSpPr>
        <p:spPr>
          <a:xfrm>
            <a:off x="5036717" y="3985459"/>
            <a:ext cx="37187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00B050"/>
                </a:solidFill>
              </a:rPr>
              <a:t>Energy Monitoring System Dashboard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E654B8-97FD-4FF0-DB63-17D571A736A8}"/>
              </a:ext>
            </a:extLst>
          </p:cNvPr>
          <p:cNvSpPr txBox="1"/>
          <p:nvPr/>
        </p:nvSpPr>
        <p:spPr>
          <a:xfrm>
            <a:off x="290005" y="3996888"/>
            <a:ext cx="38861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00B050"/>
                </a:solidFill>
              </a:rPr>
              <a:t>Data driven decisions via dash boards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290F1F-51AD-3180-EF1A-C5075D5CC6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68443" y="4479925"/>
            <a:ext cx="1207113" cy="5121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2229E8-43E1-49FC-9B6B-11B7152F04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2579" y="2843700"/>
            <a:ext cx="3855088" cy="11456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DAE35D-B181-BB15-4F33-C3A2D5FACBD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2579" y="1442986"/>
            <a:ext cx="4163630" cy="138168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F6F006D-92FA-A0BD-10EA-AFA44984FB0C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A218ED-EE89-0115-9832-91E7DE340DAB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3169486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AFAAA-61CE-039A-09FF-5FBF40010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F381C341-60CF-CE9A-A5C3-458A6EDF6F4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7749" y="3939278"/>
            <a:ext cx="5046250" cy="1208824"/>
          </a:xfrm>
          <a:prstGeom prst="rect">
            <a:avLst/>
          </a:prstGeom>
        </p:spPr>
      </p:pic>
      <p:pic>
        <p:nvPicPr>
          <p:cNvPr id="4" name="object 3">
            <a:extLst>
              <a:ext uri="{FF2B5EF4-FFF2-40B4-BE49-F238E27FC236}">
                <a16:creationId xmlns:a16="http://schemas.microsoft.com/office/drawing/2014/main" id="{B2CAFFA8-0E5E-5553-957C-4172854514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1E57671B-7096-9AAC-AB1E-DB1914340C25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7C07A6E-4592-E34C-CCC2-11AFDD0891A0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2A73804B-42B4-EDF9-8704-079307B25BE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2C724664-CDFE-BF9D-A59D-C5965ABDCF69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2D521C7C-41EA-6894-D082-D5C699C5A35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CDEB1EC2-7129-E13B-107D-CC9356A8217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205A89C-A287-9650-C6FD-02ADC2395C3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4A892CFD-2DD2-976B-E792-DFEF9E68E83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93309C7B-E4C1-8B95-6AE6-EDB5411493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5599" y="1001205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Course corrections: </a:t>
            </a:r>
            <a:br>
              <a:rPr lang="en-US" sz="200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200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Challenges, risks and mitigation action</a:t>
            </a:r>
            <a:endParaRPr sz="2000" spc="-1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759C98-45B2-03B3-737A-0B1D971BB8F2}"/>
              </a:ext>
            </a:extLst>
          </p:cNvPr>
          <p:cNvSpPr txBox="1"/>
          <p:nvPr/>
        </p:nvSpPr>
        <p:spPr>
          <a:xfrm>
            <a:off x="446400" y="1548310"/>
            <a:ext cx="3318524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rgbClr val="00125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Lack of energy management knowledge:</a:t>
            </a:r>
          </a:p>
          <a:p>
            <a:pPr>
              <a:buNone/>
            </a:pP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Mitigation action :-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Training programs for Energy Management Teams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Awareness via meetings &amp; Kaizen rewards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In-plant trainee involvement to support 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EnMS</a:t>
            </a:r>
            <a:endParaRPr lang="en-US" sz="1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3C2D9E-C843-2D5C-080D-A4A756D77984}"/>
              </a:ext>
            </a:extLst>
          </p:cNvPr>
          <p:cNvSpPr txBox="1"/>
          <p:nvPr/>
        </p:nvSpPr>
        <p:spPr>
          <a:xfrm>
            <a:off x="3954519" y="1541402"/>
            <a:ext cx="4611188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125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Difficulty in securing dedicated funds</a:t>
            </a:r>
          </a:p>
          <a:p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Mitigation action :-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Focus on </a:t>
            </a:r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zero/low-cost initiatives 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first (e.g., AHU temperature control, compressed air leak corrections, AC switch off on nonworking days)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Savings used to justify investments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7B70DB-777E-333F-AB1B-0EBE38BD09A8}"/>
              </a:ext>
            </a:extLst>
          </p:cNvPr>
          <p:cNvSpPr txBox="1"/>
          <p:nvPr/>
        </p:nvSpPr>
        <p:spPr>
          <a:xfrm>
            <a:off x="3954519" y="2957175"/>
            <a:ext cx="489518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rgbClr val="00125C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Gaining consistent senior leadership support</a:t>
            </a:r>
          </a:p>
          <a:p>
            <a:r>
              <a:rPr lang="en-US" sz="1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Mitigation action :-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Regular (monthly) progress reporting with measurable results (</a:t>
            </a: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EnPIs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, savings)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EnMS</a:t>
            </a: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tied to business &amp; sustainability goals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C9097E4-FB83-947F-B16B-5416E6327BAF}"/>
              </a:ext>
            </a:extLst>
          </p:cNvPr>
          <p:cNvCxnSpPr>
            <a:cxnSpLocks/>
          </p:cNvCxnSpPr>
          <p:nvPr/>
        </p:nvCxnSpPr>
        <p:spPr>
          <a:xfrm>
            <a:off x="3775724" y="1431925"/>
            <a:ext cx="0" cy="297180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8DB264C-FF6D-C5B0-785F-EC521604E9E4}"/>
              </a:ext>
            </a:extLst>
          </p:cNvPr>
          <p:cNvCxnSpPr>
            <a:cxnSpLocks/>
          </p:cNvCxnSpPr>
          <p:nvPr/>
        </p:nvCxnSpPr>
        <p:spPr>
          <a:xfrm flipH="1">
            <a:off x="3775724" y="2957175"/>
            <a:ext cx="4606276" cy="0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B429C33C-E7E7-E4A9-8647-E5554CA928E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68443" y="4479925"/>
            <a:ext cx="1207113" cy="51210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5328466-A4A5-5D2B-6B7F-E40978352046}"/>
              </a:ext>
            </a:extLst>
          </p:cNvPr>
          <p:cNvSpPr/>
          <p:nvPr/>
        </p:nvSpPr>
        <p:spPr>
          <a:xfrm>
            <a:off x="0" y="965566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C47D90-2E61-26ED-2FAF-D91028975962}"/>
              </a:ext>
            </a:extLst>
          </p:cNvPr>
          <p:cNvSpPr/>
          <p:nvPr/>
        </p:nvSpPr>
        <p:spPr>
          <a:xfrm>
            <a:off x="0" y="4281806"/>
            <a:ext cx="9144000" cy="4571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017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BAD184-F9E1-616F-D0ED-8A04C1BD7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3">
            <a:extLst>
              <a:ext uri="{FF2B5EF4-FFF2-40B4-BE49-F238E27FC236}">
                <a16:creationId xmlns:a16="http://schemas.microsoft.com/office/drawing/2014/main" id="{54C80BC3-09DC-71A1-8ADE-D4C582D3D4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35815" y="134709"/>
            <a:ext cx="362667" cy="515048"/>
          </a:xfrm>
          <a:prstGeom prst="rect">
            <a:avLst/>
          </a:prstGeom>
        </p:spPr>
      </p:pic>
      <p:grpSp>
        <p:nvGrpSpPr>
          <p:cNvPr id="10" name="object 4">
            <a:extLst>
              <a:ext uri="{FF2B5EF4-FFF2-40B4-BE49-F238E27FC236}">
                <a16:creationId xmlns:a16="http://schemas.microsoft.com/office/drawing/2014/main" id="{D9BCCBEE-DCBE-C35E-6648-CD9372AE60E2}"/>
              </a:ext>
            </a:extLst>
          </p:cNvPr>
          <p:cNvGrpSpPr>
            <a:grpSpLocks noChangeAspect="1"/>
          </p:cNvGrpSpPr>
          <p:nvPr/>
        </p:nvGrpSpPr>
        <p:grpSpPr>
          <a:xfrm>
            <a:off x="435599" y="170240"/>
            <a:ext cx="796132" cy="429101"/>
            <a:chOff x="435597" y="426241"/>
            <a:chExt cx="936625" cy="504825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9F09EA97-477A-44EF-6ABB-858CA65F9B94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6">
              <a:extLst>
                <a:ext uri="{FF2B5EF4-FFF2-40B4-BE49-F238E27FC236}">
                  <a16:creationId xmlns:a16="http://schemas.microsoft.com/office/drawing/2014/main" id="{723D3F64-3177-8884-7A8E-A9F9CC79809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13" name="object 8">
            <a:extLst>
              <a:ext uri="{FF2B5EF4-FFF2-40B4-BE49-F238E27FC236}">
                <a16:creationId xmlns:a16="http://schemas.microsoft.com/office/drawing/2014/main" id="{6E0D6C0F-3057-6AB1-5888-443600C9D7B0}"/>
              </a:ext>
            </a:extLst>
          </p:cNvPr>
          <p:cNvSpPr txBox="1"/>
          <p:nvPr/>
        </p:nvSpPr>
        <p:spPr>
          <a:xfrm>
            <a:off x="6477000" y="170239"/>
            <a:ext cx="838200" cy="1199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spc="-10" dirty="0">
                <a:solidFill>
                  <a:srgbClr val="003399"/>
                </a:solidFill>
                <a:latin typeface="Noto Sans"/>
                <a:cs typeface="Noto Sans"/>
              </a:rPr>
              <a:t>Implemented</a:t>
            </a:r>
            <a:r>
              <a:rPr sz="700" b="1" spc="70" dirty="0">
                <a:solidFill>
                  <a:srgbClr val="003399"/>
                </a:solidFill>
                <a:latin typeface="Noto Sans"/>
                <a:cs typeface="Noto Sans"/>
              </a:rPr>
              <a:t> </a:t>
            </a:r>
            <a:r>
              <a:rPr sz="700" b="1" spc="-25" dirty="0">
                <a:solidFill>
                  <a:srgbClr val="003399"/>
                </a:solidFill>
                <a:latin typeface="Noto Sans"/>
                <a:cs typeface="Noto Sans"/>
              </a:rPr>
              <a:t>by</a:t>
            </a:r>
            <a:r>
              <a:rPr sz="550" spc="-25" dirty="0">
                <a:latin typeface="Noto Sans"/>
                <a:cs typeface="Noto Sans"/>
              </a:rPr>
              <a:t>:</a:t>
            </a:r>
            <a:endParaRPr sz="550" dirty="0">
              <a:latin typeface="Noto Sans"/>
              <a:cs typeface="Noto Sans"/>
            </a:endParaRPr>
          </a:p>
        </p:txBody>
      </p:sp>
      <p:pic>
        <p:nvPicPr>
          <p:cNvPr id="14" name="Gráfico 20">
            <a:extLst>
              <a:ext uri="{FF2B5EF4-FFF2-40B4-BE49-F238E27FC236}">
                <a16:creationId xmlns:a16="http://schemas.microsoft.com/office/drawing/2014/main" id="{18A53248-6426-A3EB-8DF5-33A62880C73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02112" y="240186"/>
            <a:ext cx="2170525" cy="554514"/>
          </a:xfrm>
          <a:prstGeom prst="rect">
            <a:avLst/>
          </a:prstGeom>
        </p:spPr>
      </p:pic>
      <p:pic>
        <p:nvPicPr>
          <p:cNvPr id="15" name="Imagen 23">
            <a:extLst>
              <a:ext uri="{FF2B5EF4-FFF2-40B4-BE49-F238E27FC236}">
                <a16:creationId xmlns:a16="http://schemas.microsoft.com/office/drawing/2014/main" id="{8471B3F6-F558-8E55-0614-8E3CCEA2B5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4036" y="240184"/>
            <a:ext cx="582474" cy="5901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5B24862-1942-AEBA-0BBC-CCB1F5A882B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2084" t="15986" r="9098" b="16071"/>
          <a:stretch>
            <a:fillRect/>
          </a:stretch>
        </p:blipFill>
        <p:spPr>
          <a:xfrm>
            <a:off x="381000" y="4477049"/>
            <a:ext cx="901089" cy="510617"/>
          </a:xfrm>
          <a:prstGeom prst="rect">
            <a:avLst/>
          </a:prstGeom>
        </p:spPr>
      </p:pic>
      <p:pic>
        <p:nvPicPr>
          <p:cNvPr id="18" name="Picture 17" descr="A close-up of a sign&#10;&#10;AI-generated content may be incorrect.">
            <a:extLst>
              <a:ext uri="{FF2B5EF4-FFF2-40B4-BE49-F238E27FC236}">
                <a16:creationId xmlns:a16="http://schemas.microsoft.com/office/drawing/2014/main" id="{7700BD80-FE22-E6E6-32FF-AE4BD0345FE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26" y="4414786"/>
            <a:ext cx="2302386" cy="635141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C85737A3-92FD-7C07-01B6-243F83FFF2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958924"/>
            <a:ext cx="8763000" cy="5360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Future outlook: </a:t>
            </a:r>
            <a:br>
              <a:rPr lang="en-US" sz="200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200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Sustainability of </a:t>
            </a:r>
            <a:r>
              <a:rPr lang="en-US" sz="2000" spc="-1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EnMS</a:t>
            </a:r>
            <a:r>
              <a:rPr lang="en-US" sz="2000" spc="-1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efforts, and way forward</a:t>
            </a:r>
            <a:endParaRPr sz="2000" spc="-1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E821D9-C263-7C18-EAAC-01068CD1BB60}"/>
              </a:ext>
            </a:extLst>
          </p:cNvPr>
          <p:cNvSpPr txBox="1"/>
          <p:nvPr/>
        </p:nvSpPr>
        <p:spPr>
          <a:xfrm>
            <a:off x="467517" y="2105719"/>
            <a:ext cx="28843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Energy monitoring system tracks usage 24/7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Regular updates on </a:t>
            </a:r>
            <a:r>
              <a:rPr lang="en-US" sz="12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energy, carbon &amp; cost savings</a:t>
            </a:r>
            <a:endParaRPr lang="en-US" sz="12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Keeps leadership informed &amp; motivated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8A715D-69E3-5902-F766-40683A3E4947}"/>
              </a:ext>
            </a:extLst>
          </p:cNvPr>
          <p:cNvSpPr txBox="1"/>
          <p:nvPr/>
        </p:nvSpPr>
        <p:spPr>
          <a:xfrm>
            <a:off x="6218755" y="1917354"/>
            <a:ext cx="2743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Both KTY and KGG facilities aligned under the same goal &amp; potential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35EDB1B-71BD-E6C2-A9F8-8749EE5C312C}"/>
              </a:ext>
            </a:extLst>
          </p:cNvPr>
          <p:cNvCxnSpPr>
            <a:cxnSpLocks/>
          </p:cNvCxnSpPr>
          <p:nvPr/>
        </p:nvCxnSpPr>
        <p:spPr>
          <a:xfrm>
            <a:off x="3354468" y="1889125"/>
            <a:ext cx="0" cy="1767745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6FBFF2F-375D-6483-E393-E5912EC8B7C1}"/>
              </a:ext>
            </a:extLst>
          </p:cNvPr>
          <p:cNvCxnSpPr>
            <a:cxnSpLocks/>
          </p:cNvCxnSpPr>
          <p:nvPr/>
        </p:nvCxnSpPr>
        <p:spPr>
          <a:xfrm>
            <a:off x="6096000" y="1889125"/>
            <a:ext cx="0" cy="1767745"/>
          </a:xfrm>
          <a:prstGeom prst="line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2420DB94-4C00-8C1F-522B-0312A89B1CE9}"/>
              </a:ext>
            </a:extLst>
          </p:cNvPr>
          <p:cNvSpPr txBox="1"/>
          <p:nvPr/>
        </p:nvSpPr>
        <p:spPr>
          <a:xfrm>
            <a:off x="457200" y="1530694"/>
            <a:ext cx="2884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Monitoring &amp; Evaluation</a:t>
            </a: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FDB2EA3-E507-5EED-D9A4-F406F1431A28}"/>
              </a:ext>
            </a:extLst>
          </p:cNvPr>
          <p:cNvSpPr txBox="1"/>
          <p:nvPr/>
        </p:nvSpPr>
        <p:spPr>
          <a:xfrm>
            <a:off x="3740636" y="1573829"/>
            <a:ext cx="1529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Sustaining</a:t>
            </a: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7FDB4B3-5BAD-91B5-C1DE-D54EE45B696D}"/>
              </a:ext>
            </a:extLst>
          </p:cNvPr>
          <p:cNvSpPr txBox="1"/>
          <p:nvPr/>
        </p:nvSpPr>
        <p:spPr>
          <a:xfrm>
            <a:off x="6477000" y="1544692"/>
            <a:ext cx="17048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Way Forward</a:t>
            </a:r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95D0170-6C23-1DDB-0822-7598353F4E3A}"/>
              </a:ext>
            </a:extLst>
          </p:cNvPr>
          <p:cNvSpPr txBox="1"/>
          <p:nvPr/>
        </p:nvSpPr>
        <p:spPr>
          <a:xfrm>
            <a:off x="4419600" y="3032125"/>
            <a:ext cx="1369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33FF4EA-0CCA-A58D-61FE-EFA4CC2CB2F4}"/>
              </a:ext>
            </a:extLst>
          </p:cNvPr>
          <p:cNvSpPr txBox="1"/>
          <p:nvPr/>
        </p:nvSpPr>
        <p:spPr>
          <a:xfrm>
            <a:off x="3507210" y="2046004"/>
            <a:ext cx="263075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Prioritization of SEU-related projects in annual budgeting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Ongoing staff training and awareness.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Strengthening internal capacity for lasting impact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People motivating from Kaizen rewards.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1D87F3C3-C6C2-8D98-8BBE-BD24028AF1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2937" y="3252815"/>
            <a:ext cx="2118062" cy="1091325"/>
          </a:xfrm>
          <a:prstGeom prst="rect">
            <a:avLst/>
          </a:prstGeom>
        </p:spPr>
      </p:pic>
      <p:pic>
        <p:nvPicPr>
          <p:cNvPr id="64" name="그래픽 2">
            <a:extLst>
              <a:ext uri="{FF2B5EF4-FFF2-40B4-BE49-F238E27FC236}">
                <a16:creationId xmlns:a16="http://schemas.microsoft.com/office/drawing/2014/main" id="{1DE7B07F-2C00-4C2D-80CA-17E6DD988E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325704" y="3502386"/>
            <a:ext cx="677539" cy="1358440"/>
          </a:xfrm>
          <a:prstGeom prst="rect">
            <a:avLst/>
          </a:prstGeom>
        </p:spPr>
      </p:pic>
      <p:sp>
        <p:nvSpPr>
          <p:cNvPr id="65" name="자유형: 도형 3">
            <a:extLst>
              <a:ext uri="{FF2B5EF4-FFF2-40B4-BE49-F238E27FC236}">
                <a16:creationId xmlns:a16="http://schemas.microsoft.com/office/drawing/2014/main" id="{EFE570B5-DCAD-A4A9-45B1-B20C0CD70D39}"/>
              </a:ext>
            </a:extLst>
          </p:cNvPr>
          <p:cNvSpPr/>
          <p:nvPr/>
        </p:nvSpPr>
        <p:spPr>
          <a:xfrm rot="1483219">
            <a:off x="8362551" y="3525353"/>
            <a:ext cx="482861" cy="457591"/>
          </a:xfrm>
          <a:custGeom>
            <a:avLst/>
            <a:gdLst>
              <a:gd name="connsiteX0" fmla="*/ 1508531 w 2051513"/>
              <a:gd name="connsiteY0" fmla="*/ 1805825 h 2108333"/>
              <a:gd name="connsiteX1" fmla="*/ 1512432 w 2051513"/>
              <a:gd name="connsiteY1" fmla="*/ 1821594 h 2108333"/>
              <a:gd name="connsiteX2" fmla="*/ 1507036 w 2051513"/>
              <a:gd name="connsiteY2" fmla="*/ 1829508 h 2108333"/>
              <a:gd name="connsiteX3" fmla="*/ 1645093 w 2051513"/>
              <a:gd name="connsiteY3" fmla="*/ 2042515 h 2108333"/>
              <a:gd name="connsiteX4" fmla="*/ 1677260 w 2051513"/>
              <a:gd name="connsiteY4" fmla="*/ 1749621 h 2108333"/>
              <a:gd name="connsiteX5" fmla="*/ 1667960 w 2051513"/>
              <a:gd name="connsiteY5" fmla="*/ 1742428 h 2108333"/>
              <a:gd name="connsiteX6" fmla="*/ 1509897 w 2051513"/>
              <a:gd name="connsiteY6" fmla="*/ 1600944 h 2108333"/>
              <a:gd name="connsiteX7" fmla="*/ 1373748 w 2051513"/>
              <a:gd name="connsiteY7" fmla="*/ 1683661 h 2108333"/>
              <a:gd name="connsiteX8" fmla="*/ 1376904 w 2051513"/>
              <a:gd name="connsiteY8" fmla="*/ 1695932 h 2108333"/>
              <a:gd name="connsiteX9" fmla="*/ 1473144 w 2051513"/>
              <a:gd name="connsiteY9" fmla="*/ 1786296 h 2108333"/>
              <a:gd name="connsiteX10" fmla="*/ 1511673 w 2051513"/>
              <a:gd name="connsiteY10" fmla="*/ 1603104 h 2108333"/>
              <a:gd name="connsiteX11" fmla="*/ 1510114 w 2051513"/>
              <a:gd name="connsiteY11" fmla="*/ 1601898 h 2108333"/>
              <a:gd name="connsiteX12" fmla="*/ 1082318 w 2051513"/>
              <a:gd name="connsiteY12" fmla="*/ 1742464 h 2108333"/>
              <a:gd name="connsiteX13" fmla="*/ 1082504 w 2051513"/>
              <a:gd name="connsiteY13" fmla="*/ 1743183 h 2108333"/>
              <a:gd name="connsiteX14" fmla="*/ 1069393 w 2051513"/>
              <a:gd name="connsiteY14" fmla="*/ 1762703 h 2108333"/>
              <a:gd name="connsiteX15" fmla="*/ 1069142 w 2051513"/>
              <a:gd name="connsiteY15" fmla="*/ 1762745 h 2108333"/>
              <a:gd name="connsiteX16" fmla="*/ 1083244 w 2051513"/>
              <a:gd name="connsiteY16" fmla="*/ 1898223 h 2108333"/>
              <a:gd name="connsiteX17" fmla="*/ 1085865 w 2051513"/>
              <a:gd name="connsiteY17" fmla="*/ 1897800 h 2108333"/>
              <a:gd name="connsiteX18" fmla="*/ 1086987 w 2051513"/>
              <a:gd name="connsiteY18" fmla="*/ 1898643 h 2108333"/>
              <a:gd name="connsiteX19" fmla="*/ 1307072 w 2051513"/>
              <a:gd name="connsiteY19" fmla="*/ 1706297 h 2108333"/>
              <a:gd name="connsiteX20" fmla="*/ 1593851 w 2051513"/>
              <a:gd name="connsiteY20" fmla="*/ 1505677 h 2108333"/>
              <a:gd name="connsiteX21" fmla="*/ 1551105 w 2051513"/>
              <a:gd name="connsiteY21" fmla="*/ 1566298 h 2108333"/>
              <a:gd name="connsiteX22" fmla="*/ 1557559 w 2051513"/>
              <a:gd name="connsiteY22" fmla="*/ 1571148 h 2108333"/>
              <a:gd name="connsiteX23" fmla="*/ 1549664 w 2051513"/>
              <a:gd name="connsiteY23" fmla="*/ 1610942 h 2108333"/>
              <a:gd name="connsiteX24" fmla="*/ 1531069 w 2051513"/>
              <a:gd name="connsiteY24" fmla="*/ 1614048 h 2108333"/>
              <a:gd name="connsiteX25" fmla="*/ 1492051 w 2051513"/>
              <a:gd name="connsiteY25" fmla="*/ 1789421 h 2108333"/>
              <a:gd name="connsiteX26" fmla="*/ 1494436 w 2051513"/>
              <a:gd name="connsiteY26" fmla="*/ 1791213 h 2108333"/>
              <a:gd name="connsiteX27" fmla="*/ 1663150 w 2051513"/>
              <a:gd name="connsiteY27" fmla="*/ 1724038 h 2108333"/>
              <a:gd name="connsiteX28" fmla="*/ 1662510 w 2051513"/>
              <a:gd name="connsiteY28" fmla="*/ 1721226 h 2108333"/>
              <a:gd name="connsiteX29" fmla="*/ 1672918 w 2051513"/>
              <a:gd name="connsiteY29" fmla="*/ 1705365 h 2108333"/>
              <a:gd name="connsiteX30" fmla="*/ 1038061 w 2051513"/>
              <a:gd name="connsiteY30" fmla="*/ 1760014 h 2108333"/>
              <a:gd name="connsiteX31" fmla="*/ 792565 w 2051513"/>
              <a:gd name="connsiteY31" fmla="*/ 1962575 h 2108333"/>
              <a:gd name="connsiteX32" fmla="*/ 1054626 w 2051513"/>
              <a:gd name="connsiteY32" fmla="*/ 1914548 h 2108333"/>
              <a:gd name="connsiteX33" fmla="*/ 1063216 w 2051513"/>
              <a:gd name="connsiteY33" fmla="*/ 1901456 h 2108333"/>
              <a:gd name="connsiteX34" fmla="*/ 1065446 w 2051513"/>
              <a:gd name="connsiteY34" fmla="*/ 1901096 h 2108333"/>
              <a:gd name="connsiteX35" fmla="*/ 1051354 w 2051513"/>
              <a:gd name="connsiteY35" fmla="*/ 1765716 h 2108333"/>
              <a:gd name="connsiteX36" fmla="*/ 1046484 w 2051513"/>
              <a:gd name="connsiteY36" fmla="*/ 1766529 h 2108333"/>
              <a:gd name="connsiteX37" fmla="*/ 808152 w 2051513"/>
              <a:gd name="connsiteY37" fmla="*/ 1690879 h 2108333"/>
              <a:gd name="connsiteX38" fmla="*/ 604298 w 2051513"/>
              <a:gd name="connsiteY38" fmla="*/ 1855396 h 2108333"/>
              <a:gd name="connsiteX39" fmla="*/ 606737 w 2051513"/>
              <a:gd name="connsiteY39" fmla="*/ 1866115 h 2108333"/>
              <a:gd name="connsiteX40" fmla="*/ 740322 w 2051513"/>
              <a:gd name="connsiteY40" fmla="*/ 1960967 h 2108333"/>
              <a:gd name="connsiteX41" fmla="*/ 746167 w 2051513"/>
              <a:gd name="connsiteY41" fmla="*/ 1960024 h 2108333"/>
              <a:gd name="connsiteX42" fmla="*/ 1413040 w 2051513"/>
              <a:gd name="connsiteY42" fmla="*/ 1411948 h 2108333"/>
              <a:gd name="connsiteX43" fmla="*/ 1525943 w 2051513"/>
              <a:gd name="connsiteY43" fmla="*/ 1560822 h 2108333"/>
              <a:gd name="connsiteX44" fmla="*/ 1528330 w 2051513"/>
              <a:gd name="connsiteY44" fmla="*/ 1560436 h 2108333"/>
              <a:gd name="connsiteX45" fmla="*/ 1576228 w 2051513"/>
              <a:gd name="connsiteY45" fmla="*/ 1496116 h 2108333"/>
              <a:gd name="connsiteX46" fmla="*/ 1572406 w 2051513"/>
              <a:gd name="connsiteY46" fmla="*/ 1493160 h 2108333"/>
              <a:gd name="connsiteX47" fmla="*/ 1570207 w 2051513"/>
              <a:gd name="connsiteY47" fmla="*/ 1483498 h 2108333"/>
              <a:gd name="connsiteX48" fmla="*/ 832233 w 2051513"/>
              <a:gd name="connsiteY48" fmla="*/ 1678485 h 2108333"/>
              <a:gd name="connsiteX49" fmla="*/ 830844 w 2051513"/>
              <a:gd name="connsiteY49" fmla="*/ 1680514 h 2108333"/>
              <a:gd name="connsiteX50" fmla="*/ 830802 w 2051513"/>
              <a:gd name="connsiteY50" fmla="*/ 1680521 h 2108333"/>
              <a:gd name="connsiteX51" fmla="*/ 767078 w 2051513"/>
              <a:gd name="connsiteY51" fmla="*/ 1956664 h 2108333"/>
              <a:gd name="connsiteX52" fmla="*/ 1027255 w 2051513"/>
              <a:gd name="connsiteY52" fmla="*/ 1742280 h 2108333"/>
              <a:gd name="connsiteX53" fmla="*/ 1025982 w 2051513"/>
              <a:gd name="connsiteY53" fmla="*/ 1736691 h 2108333"/>
              <a:gd name="connsiteX54" fmla="*/ 1383426 w 2051513"/>
              <a:gd name="connsiteY54" fmla="*/ 1413143 h 2108333"/>
              <a:gd name="connsiteX55" fmla="*/ 1364930 w 2051513"/>
              <a:gd name="connsiteY55" fmla="*/ 1664971 h 2108333"/>
              <a:gd name="connsiteX56" fmla="*/ 1505537 w 2051513"/>
              <a:gd name="connsiteY56" fmla="*/ 1581108 h 2108333"/>
              <a:gd name="connsiteX57" fmla="*/ 1510675 w 2051513"/>
              <a:gd name="connsiteY57" fmla="*/ 1573278 h 2108333"/>
              <a:gd name="connsiteX58" fmla="*/ 1388491 w 2051513"/>
              <a:gd name="connsiteY58" fmla="*/ 1412297 h 2108333"/>
              <a:gd name="connsiteX59" fmla="*/ 1361540 w 2051513"/>
              <a:gd name="connsiteY59" fmla="*/ 1416237 h 2108333"/>
              <a:gd name="connsiteX60" fmla="*/ 1078108 w 2051513"/>
              <a:gd name="connsiteY60" fmla="*/ 1721264 h 2108333"/>
              <a:gd name="connsiteX61" fmla="*/ 1324731 w 2051513"/>
              <a:gd name="connsiteY61" fmla="*/ 1681577 h 2108333"/>
              <a:gd name="connsiteX62" fmla="*/ 1332819 w 2051513"/>
              <a:gd name="connsiteY62" fmla="*/ 1669252 h 2108333"/>
              <a:gd name="connsiteX63" fmla="*/ 1343090 w 2051513"/>
              <a:gd name="connsiteY63" fmla="*/ 1667438 h 2108333"/>
              <a:gd name="connsiteX64" fmla="*/ 498283 w 2051513"/>
              <a:gd name="connsiteY64" fmla="*/ 1610188 h 2108333"/>
              <a:gd name="connsiteX65" fmla="*/ 435503 w 2051513"/>
              <a:gd name="connsiteY65" fmla="*/ 1864342 h 2108333"/>
              <a:gd name="connsiteX66" fmla="*/ 445489 w 2051513"/>
              <a:gd name="connsiteY66" fmla="*/ 1871846 h 2108333"/>
              <a:gd name="connsiteX67" fmla="*/ 553735 w 2051513"/>
              <a:gd name="connsiteY67" fmla="*/ 1853468 h 2108333"/>
              <a:gd name="connsiteX68" fmla="*/ 562938 w 2051513"/>
              <a:gd name="connsiteY68" fmla="*/ 1839445 h 2108333"/>
              <a:gd name="connsiteX69" fmla="*/ 540881 w 2051513"/>
              <a:gd name="connsiteY69" fmla="*/ 1759341 h 2108333"/>
              <a:gd name="connsiteX70" fmla="*/ 478690 w 2051513"/>
              <a:gd name="connsiteY70" fmla="*/ 1600021 h 2108333"/>
              <a:gd name="connsiteX71" fmla="*/ 273681 w 2051513"/>
              <a:gd name="connsiteY71" fmla="*/ 1789995 h 2108333"/>
              <a:gd name="connsiteX72" fmla="*/ 405981 w 2051513"/>
              <a:gd name="connsiteY72" fmla="*/ 1867522 h 2108333"/>
              <a:gd name="connsiteX73" fmla="*/ 408042 w 2051513"/>
              <a:gd name="connsiteY73" fmla="*/ 1864382 h 2108333"/>
              <a:gd name="connsiteX74" fmla="*/ 414984 w 2051513"/>
              <a:gd name="connsiteY74" fmla="*/ 1863261 h 2108333"/>
              <a:gd name="connsiteX75" fmla="*/ 512445 w 2051513"/>
              <a:gd name="connsiteY75" fmla="*/ 1583117 h 2108333"/>
              <a:gd name="connsiteX76" fmla="*/ 512157 w 2051513"/>
              <a:gd name="connsiteY76" fmla="*/ 1583527 h 2108333"/>
              <a:gd name="connsiteX77" fmla="*/ 537488 w 2051513"/>
              <a:gd name="connsiteY77" fmla="*/ 1673776 h 2108333"/>
              <a:gd name="connsiteX78" fmla="*/ 584046 w 2051513"/>
              <a:gd name="connsiteY78" fmla="*/ 1835679 h 2108333"/>
              <a:gd name="connsiteX79" fmla="*/ 586025 w 2051513"/>
              <a:gd name="connsiteY79" fmla="*/ 1835349 h 2108333"/>
              <a:gd name="connsiteX80" fmla="*/ 591525 w 2051513"/>
              <a:gd name="connsiteY80" fmla="*/ 1839603 h 2108333"/>
              <a:gd name="connsiteX81" fmla="*/ 799742 w 2051513"/>
              <a:gd name="connsiteY81" fmla="*/ 1671408 h 2108333"/>
              <a:gd name="connsiteX82" fmla="*/ 797217 w 2051513"/>
              <a:gd name="connsiteY82" fmla="*/ 1669450 h 2108333"/>
              <a:gd name="connsiteX83" fmla="*/ 796698 w 2051513"/>
              <a:gd name="connsiteY83" fmla="*/ 1667323 h 2108333"/>
              <a:gd name="connsiteX84" fmla="*/ 787709 w 2051513"/>
              <a:gd name="connsiteY84" fmla="*/ 1321650 h 2108333"/>
              <a:gd name="connsiteX85" fmla="*/ 824400 w 2051513"/>
              <a:gd name="connsiteY85" fmla="*/ 1642849 h 2108333"/>
              <a:gd name="connsiteX86" fmla="*/ 830707 w 2051513"/>
              <a:gd name="connsiteY86" fmla="*/ 1647743 h 2108333"/>
              <a:gd name="connsiteX87" fmla="*/ 831529 w 2051513"/>
              <a:gd name="connsiteY87" fmla="*/ 1651112 h 2108333"/>
              <a:gd name="connsiteX88" fmla="*/ 835793 w 2051513"/>
              <a:gd name="connsiteY88" fmla="*/ 1654518 h 2108333"/>
              <a:gd name="connsiteX89" fmla="*/ 836593 w 2051513"/>
              <a:gd name="connsiteY89" fmla="*/ 1658147 h 2108333"/>
              <a:gd name="connsiteX90" fmla="*/ 845858 w 2051513"/>
              <a:gd name="connsiteY90" fmla="*/ 1660875 h 2108333"/>
              <a:gd name="connsiteX91" fmla="*/ 845139 w 2051513"/>
              <a:gd name="connsiteY91" fmla="*/ 1661434 h 2108333"/>
              <a:gd name="connsiteX92" fmla="*/ 1034535 w 2051513"/>
              <a:gd name="connsiteY92" fmla="*/ 1718745 h 2108333"/>
              <a:gd name="connsiteX93" fmla="*/ 1035991 w 2051513"/>
              <a:gd name="connsiteY93" fmla="*/ 1716527 h 2108333"/>
              <a:gd name="connsiteX94" fmla="*/ 796195 w 2051513"/>
              <a:gd name="connsiteY94" fmla="*/ 1320151 h 2108333"/>
              <a:gd name="connsiteX95" fmla="*/ 807937 w 2051513"/>
              <a:gd name="connsiteY95" fmla="*/ 1306865 h 2108333"/>
              <a:gd name="connsiteX96" fmla="*/ 1052420 w 2051513"/>
              <a:gd name="connsiteY96" fmla="*/ 1711493 h 2108333"/>
              <a:gd name="connsiteX97" fmla="*/ 1060387 w 2051513"/>
              <a:gd name="connsiteY97" fmla="*/ 1710207 h 2108333"/>
              <a:gd name="connsiteX98" fmla="*/ 1060833 w 2051513"/>
              <a:gd name="connsiteY98" fmla="*/ 1710542 h 2108333"/>
              <a:gd name="connsiteX99" fmla="*/ 1353448 w 2051513"/>
              <a:gd name="connsiteY99" fmla="*/ 1395631 h 2108333"/>
              <a:gd name="connsiteX100" fmla="*/ 1352668 w 2051513"/>
              <a:gd name="connsiteY100" fmla="*/ 1392204 h 2108333"/>
              <a:gd name="connsiteX101" fmla="*/ 968617 w 2051513"/>
              <a:gd name="connsiteY101" fmla="*/ 1187426 h 2108333"/>
              <a:gd name="connsiteX102" fmla="*/ 808777 w 2051513"/>
              <a:gd name="connsiteY102" fmla="*/ 1287306 h 2108333"/>
              <a:gd name="connsiteX103" fmla="*/ 809480 w 2051513"/>
              <a:gd name="connsiteY103" fmla="*/ 1290205 h 2108333"/>
              <a:gd name="connsiteX104" fmla="*/ 1325739 w 2051513"/>
              <a:gd name="connsiteY104" fmla="*/ 1371263 h 2108333"/>
              <a:gd name="connsiteX105" fmla="*/ 1002674 w 2051513"/>
              <a:gd name="connsiteY105" fmla="*/ 1189395 h 2108333"/>
              <a:gd name="connsiteX106" fmla="*/ 1001403 w 2051513"/>
              <a:gd name="connsiteY106" fmla="*/ 1191239 h 2108333"/>
              <a:gd name="connsiteX107" fmla="*/ 978493 w 2051513"/>
              <a:gd name="connsiteY107" fmla="*/ 1195065 h 2108333"/>
              <a:gd name="connsiteX108" fmla="*/ 1365678 w 2051513"/>
              <a:gd name="connsiteY108" fmla="*/ 948164 h 2108333"/>
              <a:gd name="connsiteX109" fmla="*/ 1360733 w 2051513"/>
              <a:gd name="connsiteY109" fmla="*/ 955612 h 2108333"/>
              <a:gd name="connsiteX110" fmla="*/ 1357429 w 2051513"/>
              <a:gd name="connsiteY110" fmla="*/ 956164 h 2108333"/>
              <a:gd name="connsiteX111" fmla="*/ 1385445 w 2051513"/>
              <a:gd name="connsiteY111" fmla="*/ 1347667 h 2108333"/>
              <a:gd name="connsiteX112" fmla="*/ 1567565 w 2051513"/>
              <a:gd name="connsiteY112" fmla="*/ 1023942 h 2108333"/>
              <a:gd name="connsiteX113" fmla="*/ 1564607 w 2051513"/>
              <a:gd name="connsiteY113" fmla="*/ 1010948 h 2108333"/>
              <a:gd name="connsiteX114" fmla="*/ 1388178 w 2051513"/>
              <a:gd name="connsiteY114" fmla="*/ 936390 h 2108333"/>
              <a:gd name="connsiteX115" fmla="*/ 1571744 w 2051513"/>
              <a:gd name="connsiteY115" fmla="*/ 994325 h 2108333"/>
              <a:gd name="connsiteX116" fmla="*/ 1576223 w 2051513"/>
              <a:gd name="connsiteY116" fmla="*/ 987500 h 2108333"/>
              <a:gd name="connsiteX117" fmla="*/ 1587178 w 2051513"/>
              <a:gd name="connsiteY117" fmla="*/ 985731 h 2108333"/>
              <a:gd name="connsiteX118" fmla="*/ 1590331 w 2051513"/>
              <a:gd name="connsiteY118" fmla="*/ 981183 h 2108333"/>
              <a:gd name="connsiteX119" fmla="*/ 1592130 w 2051513"/>
              <a:gd name="connsiteY119" fmla="*/ 980882 h 2108333"/>
              <a:gd name="connsiteX120" fmla="*/ 1754415 w 2051513"/>
              <a:gd name="connsiteY120" fmla="*/ 844133 h 2108333"/>
              <a:gd name="connsiteX121" fmla="*/ 1333425 w 2051513"/>
              <a:gd name="connsiteY121" fmla="*/ 956036 h 2108333"/>
              <a:gd name="connsiteX122" fmla="*/ 1011676 w 2051513"/>
              <a:gd name="connsiteY122" fmla="*/ 1160516 h 2108333"/>
              <a:gd name="connsiteX123" fmla="*/ 1014493 w 2051513"/>
              <a:gd name="connsiteY123" fmla="*/ 1171260 h 2108333"/>
              <a:gd name="connsiteX124" fmla="*/ 1360494 w 2051513"/>
              <a:gd name="connsiteY124" fmla="*/ 1366041 h 2108333"/>
              <a:gd name="connsiteX125" fmla="*/ 1362848 w 2051513"/>
              <a:gd name="connsiteY125" fmla="*/ 1362453 h 2108333"/>
              <a:gd name="connsiteX126" fmla="*/ 1366265 w 2051513"/>
              <a:gd name="connsiteY126" fmla="*/ 1361901 h 2108333"/>
              <a:gd name="connsiteX127" fmla="*/ 1338093 w 2051513"/>
              <a:gd name="connsiteY127" fmla="*/ 959393 h 2108333"/>
              <a:gd name="connsiteX128" fmla="*/ 1337823 w 2051513"/>
              <a:gd name="connsiteY128" fmla="*/ 959438 h 2108333"/>
              <a:gd name="connsiteX129" fmla="*/ 187054 w 2051513"/>
              <a:gd name="connsiteY129" fmla="*/ 1476458 h 2108333"/>
              <a:gd name="connsiteX130" fmla="*/ 136686 w 2051513"/>
              <a:gd name="connsiteY130" fmla="*/ 1609304 h 2108333"/>
              <a:gd name="connsiteX131" fmla="*/ 139338 w 2051513"/>
              <a:gd name="connsiteY131" fmla="*/ 1620916 h 2108333"/>
              <a:gd name="connsiteX132" fmla="*/ 237381 w 2051513"/>
              <a:gd name="connsiteY132" fmla="*/ 1750345 h 2108333"/>
              <a:gd name="connsiteX133" fmla="*/ 204850 w 2051513"/>
              <a:gd name="connsiteY133" fmla="*/ 1457073 h 2108333"/>
              <a:gd name="connsiteX134" fmla="*/ 203517 w 2051513"/>
              <a:gd name="connsiteY134" fmla="*/ 1459104 h 2108333"/>
              <a:gd name="connsiteX135" fmla="*/ 261628 w 2051513"/>
              <a:gd name="connsiteY135" fmla="*/ 1773007 h 2108333"/>
              <a:gd name="connsiteX136" fmla="*/ 478509 w 2051513"/>
              <a:gd name="connsiteY136" fmla="*/ 1572119 h 2108333"/>
              <a:gd name="connsiteX137" fmla="*/ 478422 w 2051513"/>
              <a:gd name="connsiteY137" fmla="*/ 1571684 h 2108333"/>
              <a:gd name="connsiteX138" fmla="*/ 478518 w 2051513"/>
              <a:gd name="connsiteY138" fmla="*/ 1571542 h 2108333"/>
              <a:gd name="connsiteX139" fmla="*/ 456824 w 2051513"/>
              <a:gd name="connsiteY139" fmla="*/ 1335625 h 2108333"/>
              <a:gd name="connsiteX140" fmla="*/ 455833 w 2051513"/>
              <a:gd name="connsiteY140" fmla="*/ 1337094 h 2108333"/>
              <a:gd name="connsiteX141" fmla="*/ 505962 w 2051513"/>
              <a:gd name="connsiteY141" fmla="*/ 1560779 h 2108333"/>
              <a:gd name="connsiteX142" fmla="*/ 783527 w 2051513"/>
              <a:gd name="connsiteY142" fmla="*/ 1642519 h 2108333"/>
              <a:gd name="connsiteX143" fmla="*/ 467102 w 2051513"/>
              <a:gd name="connsiteY143" fmla="*/ 1318088 h 2108333"/>
              <a:gd name="connsiteX144" fmla="*/ 467499 w 2051513"/>
              <a:gd name="connsiteY144" fmla="*/ 1319792 h 2108333"/>
              <a:gd name="connsiteX145" fmla="*/ 466488 w 2051513"/>
              <a:gd name="connsiteY145" fmla="*/ 1321292 h 2108333"/>
              <a:gd name="connsiteX146" fmla="*/ 802041 w 2051513"/>
              <a:gd name="connsiteY146" fmla="*/ 1637437 h 2108333"/>
              <a:gd name="connsiteX147" fmla="*/ 765226 w 2051513"/>
              <a:gd name="connsiteY147" fmla="*/ 1315151 h 2108333"/>
              <a:gd name="connsiteX148" fmla="*/ 759526 w 2051513"/>
              <a:gd name="connsiteY148" fmla="*/ 1310598 h 2108333"/>
              <a:gd name="connsiteX149" fmla="*/ 757593 w 2051513"/>
              <a:gd name="connsiteY149" fmla="*/ 1302106 h 2108333"/>
              <a:gd name="connsiteX150" fmla="*/ 419905 w 2051513"/>
              <a:gd name="connsiteY150" fmla="*/ 1333311 h 2108333"/>
              <a:gd name="connsiteX151" fmla="*/ 214326 w 2051513"/>
              <a:gd name="connsiteY151" fmla="*/ 1438252 h 2108333"/>
              <a:gd name="connsiteX152" fmla="*/ 483712 w 2051513"/>
              <a:gd name="connsiteY152" fmla="*/ 1552211 h 2108333"/>
              <a:gd name="connsiteX153" fmla="*/ 436547 w 2051513"/>
              <a:gd name="connsiteY153" fmla="*/ 1341750 h 2108333"/>
              <a:gd name="connsiteX154" fmla="*/ 431833 w 2051513"/>
              <a:gd name="connsiteY154" fmla="*/ 1342537 h 2108333"/>
              <a:gd name="connsiteX155" fmla="*/ 429128 w 2051513"/>
              <a:gd name="connsiteY155" fmla="*/ 1340445 h 2108333"/>
              <a:gd name="connsiteX156" fmla="*/ 429121 w 2051513"/>
              <a:gd name="connsiteY156" fmla="*/ 1340455 h 2108333"/>
              <a:gd name="connsiteX157" fmla="*/ 429121 w 2051513"/>
              <a:gd name="connsiteY157" fmla="*/ 1340440 h 2108333"/>
              <a:gd name="connsiteX158" fmla="*/ 55304 w 2051513"/>
              <a:gd name="connsiteY158" fmla="*/ 1461329 h 2108333"/>
              <a:gd name="connsiteX159" fmla="*/ 54141 w 2051513"/>
              <a:gd name="connsiteY159" fmla="*/ 1463101 h 2108333"/>
              <a:gd name="connsiteX160" fmla="*/ 121624 w 2051513"/>
              <a:gd name="connsiteY160" fmla="*/ 1591471 h 2108333"/>
              <a:gd name="connsiteX161" fmla="*/ 169603 w 2051513"/>
              <a:gd name="connsiteY161" fmla="*/ 1464367 h 2108333"/>
              <a:gd name="connsiteX162" fmla="*/ 159637 w 2051513"/>
              <a:gd name="connsiteY162" fmla="*/ 1456659 h 2108333"/>
              <a:gd name="connsiteX163" fmla="*/ 158638 w 2051513"/>
              <a:gd name="connsiteY163" fmla="*/ 1452268 h 2108333"/>
              <a:gd name="connsiteX164" fmla="*/ 1452599 w 2051513"/>
              <a:gd name="connsiteY164" fmla="*/ 672985 h 2108333"/>
              <a:gd name="connsiteX165" fmla="*/ 1364748 w 2051513"/>
              <a:gd name="connsiteY165" fmla="*/ 912901 h 2108333"/>
              <a:gd name="connsiteX166" fmla="*/ 1368628 w 2051513"/>
              <a:gd name="connsiteY166" fmla="*/ 915817 h 2108333"/>
              <a:gd name="connsiteX167" fmla="*/ 1369810 w 2051513"/>
              <a:gd name="connsiteY167" fmla="*/ 920698 h 2108333"/>
              <a:gd name="connsiteX168" fmla="*/ 1766457 w 2051513"/>
              <a:gd name="connsiteY168" fmla="*/ 820674 h 2108333"/>
              <a:gd name="connsiteX169" fmla="*/ 1463357 w 2051513"/>
              <a:gd name="connsiteY169" fmla="*/ 671189 h 2108333"/>
              <a:gd name="connsiteX170" fmla="*/ 1810237 w 2051513"/>
              <a:gd name="connsiteY170" fmla="*/ 473415 h 2108333"/>
              <a:gd name="connsiteX171" fmla="*/ 1810237 w 2051513"/>
              <a:gd name="connsiteY171" fmla="*/ 800426 h 2108333"/>
              <a:gd name="connsiteX172" fmla="*/ 1810650 w 2051513"/>
              <a:gd name="connsiteY172" fmla="*/ 800737 h 2108333"/>
              <a:gd name="connsiteX173" fmla="*/ 1934908 w 2051513"/>
              <a:gd name="connsiteY173" fmla="*/ 720200 h 2108333"/>
              <a:gd name="connsiteX174" fmla="*/ 1933164 w 2051513"/>
              <a:gd name="connsiteY174" fmla="*/ 712536 h 2108333"/>
              <a:gd name="connsiteX175" fmla="*/ 1942216 w 2051513"/>
              <a:gd name="connsiteY175" fmla="*/ 698742 h 2108333"/>
              <a:gd name="connsiteX176" fmla="*/ 1822838 w 2051513"/>
              <a:gd name="connsiteY176" fmla="*/ 461113 h 2108333"/>
              <a:gd name="connsiteX177" fmla="*/ 1957288 w 2051513"/>
              <a:gd name="connsiteY177" fmla="*/ 691429 h 2108333"/>
              <a:gd name="connsiteX178" fmla="*/ 1959058 w 2051513"/>
              <a:gd name="connsiteY178" fmla="*/ 691134 h 2108333"/>
              <a:gd name="connsiteX179" fmla="*/ 2005440 w 2051513"/>
              <a:gd name="connsiteY179" fmla="*/ 535592 h 2108333"/>
              <a:gd name="connsiteX180" fmla="*/ 1998597 w 2051513"/>
              <a:gd name="connsiteY180" fmla="*/ 530299 h 2108333"/>
              <a:gd name="connsiteX181" fmla="*/ 1998147 w 2051513"/>
              <a:gd name="connsiteY181" fmla="*/ 528321 h 2108333"/>
              <a:gd name="connsiteX182" fmla="*/ 769218 w 2051513"/>
              <a:gd name="connsiteY182" fmla="*/ 935735 h 2108333"/>
              <a:gd name="connsiteX183" fmla="*/ 797395 w 2051513"/>
              <a:gd name="connsiteY183" fmla="*/ 1271191 h 2108333"/>
              <a:gd name="connsiteX184" fmla="*/ 959137 w 2051513"/>
              <a:gd name="connsiteY184" fmla="*/ 1170259 h 2108333"/>
              <a:gd name="connsiteX185" fmla="*/ 957620 w 2051513"/>
              <a:gd name="connsiteY185" fmla="*/ 1163596 h 2108333"/>
              <a:gd name="connsiteX186" fmla="*/ 47202 w 2051513"/>
              <a:gd name="connsiteY186" fmla="*/ 1262789 h 2108333"/>
              <a:gd name="connsiteX187" fmla="*/ 46978 w 2051513"/>
              <a:gd name="connsiteY187" fmla="*/ 1433774 h 2108333"/>
              <a:gd name="connsiteX188" fmla="*/ 52410 w 2051513"/>
              <a:gd name="connsiteY188" fmla="*/ 1437976 h 2108333"/>
              <a:gd name="connsiteX189" fmla="*/ 53242 w 2051513"/>
              <a:gd name="connsiteY189" fmla="*/ 1441630 h 2108333"/>
              <a:gd name="connsiteX190" fmla="*/ 157419 w 2051513"/>
              <a:gd name="connsiteY190" fmla="*/ 1432276 h 2108333"/>
              <a:gd name="connsiteX191" fmla="*/ 164571 w 2051513"/>
              <a:gd name="connsiteY191" fmla="*/ 1421375 h 2108333"/>
              <a:gd name="connsiteX192" fmla="*/ 1778483 w 2051513"/>
              <a:gd name="connsiteY192" fmla="*/ 462710 h 2108333"/>
              <a:gd name="connsiteX193" fmla="*/ 1481861 w 2051513"/>
              <a:gd name="connsiteY193" fmla="*/ 650998 h 2108333"/>
              <a:gd name="connsiteX194" fmla="*/ 1481877 w 2051513"/>
              <a:gd name="connsiteY194" fmla="*/ 651056 h 2108333"/>
              <a:gd name="connsiteX195" fmla="*/ 1478008 w 2051513"/>
              <a:gd name="connsiteY195" fmla="*/ 656666 h 2108333"/>
              <a:gd name="connsiteX196" fmla="*/ 1780778 w 2051513"/>
              <a:gd name="connsiteY196" fmla="*/ 805937 h 2108333"/>
              <a:gd name="connsiteX197" fmla="*/ 1783842 w 2051513"/>
              <a:gd name="connsiteY197" fmla="*/ 801267 h 2108333"/>
              <a:gd name="connsiteX198" fmla="*/ 1792237 w 2051513"/>
              <a:gd name="connsiteY198" fmla="*/ 799912 h 2108333"/>
              <a:gd name="connsiteX199" fmla="*/ 1792237 w 2051513"/>
              <a:gd name="connsiteY199" fmla="*/ 471750 h 2108333"/>
              <a:gd name="connsiteX200" fmla="*/ 1790537 w 2051513"/>
              <a:gd name="connsiteY200" fmla="*/ 472034 h 2108333"/>
              <a:gd name="connsiteX201" fmla="*/ 744703 w 2051513"/>
              <a:gd name="connsiteY201" fmla="*/ 936737 h 2108333"/>
              <a:gd name="connsiteX202" fmla="*/ 461978 w 2051513"/>
              <a:gd name="connsiteY202" fmla="*/ 1298421 h 2108333"/>
              <a:gd name="connsiteX203" fmla="*/ 462638 w 2051513"/>
              <a:gd name="connsiteY203" fmla="*/ 1298917 h 2108333"/>
              <a:gd name="connsiteX204" fmla="*/ 463398 w 2051513"/>
              <a:gd name="connsiteY204" fmla="*/ 1302178 h 2108333"/>
              <a:gd name="connsiteX205" fmla="*/ 757640 w 2051513"/>
              <a:gd name="connsiteY205" fmla="*/ 1285708 h 2108333"/>
              <a:gd name="connsiteX206" fmla="*/ 767420 w 2051513"/>
              <a:gd name="connsiteY206" fmla="*/ 1270803 h 2108333"/>
              <a:gd name="connsiteX207" fmla="*/ 775559 w 2051513"/>
              <a:gd name="connsiteY207" fmla="*/ 1269444 h 2108333"/>
              <a:gd name="connsiteX208" fmla="*/ 748977 w 2051513"/>
              <a:gd name="connsiteY208" fmla="*/ 936023 h 2108333"/>
              <a:gd name="connsiteX209" fmla="*/ 1054742 w 2051513"/>
              <a:gd name="connsiteY209" fmla="*/ 787180 h 2108333"/>
              <a:gd name="connsiteX210" fmla="*/ 991754 w 2051513"/>
              <a:gd name="connsiteY210" fmla="*/ 1138512 h 2108333"/>
              <a:gd name="connsiteX211" fmla="*/ 992864 w 2051513"/>
              <a:gd name="connsiteY211" fmla="*/ 1138316 h 2108333"/>
              <a:gd name="connsiteX212" fmla="*/ 1000219 w 2051513"/>
              <a:gd name="connsiteY212" fmla="*/ 1144192 h 2108333"/>
              <a:gd name="connsiteX213" fmla="*/ 1319984 w 2051513"/>
              <a:gd name="connsiteY213" fmla="*/ 941297 h 2108333"/>
              <a:gd name="connsiteX214" fmla="*/ 1317602 w 2051513"/>
              <a:gd name="connsiteY214" fmla="*/ 930832 h 2108333"/>
              <a:gd name="connsiteX215" fmla="*/ 1062107 w 2051513"/>
              <a:gd name="connsiteY215" fmla="*/ 785065 h 2108333"/>
              <a:gd name="connsiteX216" fmla="*/ 266953 w 2051513"/>
              <a:gd name="connsiteY216" fmla="*/ 1145181 h 2108333"/>
              <a:gd name="connsiteX217" fmla="*/ 264399 w 2051513"/>
              <a:gd name="connsiteY217" fmla="*/ 1148984 h 2108333"/>
              <a:gd name="connsiteX218" fmla="*/ 258315 w 2051513"/>
              <a:gd name="connsiteY218" fmla="*/ 1150000 h 2108333"/>
              <a:gd name="connsiteX219" fmla="*/ 219771 w 2051513"/>
              <a:gd name="connsiteY219" fmla="*/ 1342030 h 2108333"/>
              <a:gd name="connsiteX220" fmla="*/ 204388 w 2051513"/>
              <a:gd name="connsiteY220" fmla="*/ 1420782 h 2108333"/>
              <a:gd name="connsiteX221" fmla="*/ 411738 w 2051513"/>
              <a:gd name="connsiteY221" fmla="*/ 1314484 h 2108333"/>
              <a:gd name="connsiteX222" fmla="*/ 410502 w 2051513"/>
              <a:gd name="connsiteY222" fmla="*/ 1309052 h 2108333"/>
              <a:gd name="connsiteX223" fmla="*/ 415905 w 2051513"/>
              <a:gd name="connsiteY223" fmla="*/ 1300818 h 2108333"/>
              <a:gd name="connsiteX224" fmla="*/ 776972 w 2051513"/>
              <a:gd name="connsiteY224" fmla="*/ 900305 h 2108333"/>
              <a:gd name="connsiteX225" fmla="*/ 780167 w 2051513"/>
              <a:gd name="connsiteY225" fmla="*/ 914026 h 2108333"/>
              <a:gd name="connsiteX226" fmla="*/ 778320 w 2051513"/>
              <a:gd name="connsiteY226" fmla="*/ 916764 h 2108333"/>
              <a:gd name="connsiteX227" fmla="*/ 968049 w 2051513"/>
              <a:gd name="connsiteY227" fmla="*/ 1144988 h 2108333"/>
              <a:gd name="connsiteX228" fmla="*/ 969748 w 2051513"/>
              <a:gd name="connsiteY228" fmla="*/ 1142399 h 2108333"/>
              <a:gd name="connsiteX229" fmla="*/ 973262 w 2051513"/>
              <a:gd name="connsiteY229" fmla="*/ 1141779 h 2108333"/>
              <a:gd name="connsiteX230" fmla="*/ 1037772 w 2051513"/>
              <a:gd name="connsiteY230" fmla="*/ 785143 h 2108333"/>
              <a:gd name="connsiteX231" fmla="*/ 1033796 w 2051513"/>
              <a:gd name="connsiteY231" fmla="*/ 782068 h 2108333"/>
              <a:gd name="connsiteX232" fmla="*/ 1075487 w 2051513"/>
              <a:gd name="connsiteY232" fmla="*/ 756881 h 2108333"/>
              <a:gd name="connsiteX233" fmla="*/ 1077578 w 2051513"/>
              <a:gd name="connsiteY233" fmla="*/ 764857 h 2108333"/>
              <a:gd name="connsiteX234" fmla="*/ 1074562 w 2051513"/>
              <a:gd name="connsiteY234" fmla="*/ 769231 h 2108333"/>
              <a:gd name="connsiteX235" fmla="*/ 1326326 w 2051513"/>
              <a:gd name="connsiteY235" fmla="*/ 910965 h 2108333"/>
              <a:gd name="connsiteX236" fmla="*/ 1329078 w 2051513"/>
              <a:gd name="connsiteY236" fmla="*/ 906772 h 2108333"/>
              <a:gd name="connsiteX237" fmla="*/ 1346899 w 2051513"/>
              <a:gd name="connsiteY237" fmla="*/ 903895 h 2108333"/>
              <a:gd name="connsiteX238" fmla="*/ 1428494 w 2051513"/>
              <a:gd name="connsiteY238" fmla="*/ 678420 h 2108333"/>
              <a:gd name="connsiteX239" fmla="*/ 1432576 w 2051513"/>
              <a:gd name="connsiteY239" fmla="*/ 665346 h 2108333"/>
              <a:gd name="connsiteX240" fmla="*/ 227952 w 2051513"/>
              <a:gd name="connsiteY240" fmla="*/ 1142339 h 2108333"/>
              <a:gd name="connsiteX241" fmla="*/ 62770 w 2051513"/>
              <a:gd name="connsiteY241" fmla="*/ 1228591 h 2108333"/>
              <a:gd name="connsiteX242" fmla="*/ 64534 w 2051513"/>
              <a:gd name="connsiteY242" fmla="*/ 1236167 h 2108333"/>
              <a:gd name="connsiteX243" fmla="*/ 58827 w 2051513"/>
              <a:gd name="connsiteY243" fmla="*/ 1244631 h 2108333"/>
              <a:gd name="connsiteX244" fmla="*/ 184537 w 2051513"/>
              <a:gd name="connsiteY244" fmla="*/ 1414119 h 2108333"/>
              <a:gd name="connsiteX245" fmla="*/ 184957 w 2051513"/>
              <a:gd name="connsiteY245" fmla="*/ 1414051 h 2108333"/>
              <a:gd name="connsiteX246" fmla="*/ 209921 w 2051513"/>
              <a:gd name="connsiteY246" fmla="*/ 1288214 h 2108333"/>
              <a:gd name="connsiteX247" fmla="*/ 237014 w 2051513"/>
              <a:gd name="connsiteY247" fmla="*/ 1149348 h 2108333"/>
              <a:gd name="connsiteX248" fmla="*/ 1983136 w 2051513"/>
              <a:gd name="connsiteY248" fmla="*/ 255904 h 2108333"/>
              <a:gd name="connsiteX249" fmla="*/ 1816869 w 2051513"/>
              <a:gd name="connsiteY249" fmla="*/ 424840 h 2108333"/>
              <a:gd name="connsiteX250" fmla="*/ 1821342 w 2051513"/>
              <a:gd name="connsiteY250" fmla="*/ 428414 h 2108333"/>
              <a:gd name="connsiteX251" fmla="*/ 1825753 w 2051513"/>
              <a:gd name="connsiteY251" fmla="*/ 445237 h 2108333"/>
              <a:gd name="connsiteX252" fmla="*/ 1994021 w 2051513"/>
              <a:gd name="connsiteY252" fmla="*/ 509508 h 2108333"/>
              <a:gd name="connsiteX253" fmla="*/ 2006492 w 2051513"/>
              <a:gd name="connsiteY253" fmla="*/ 490503 h 2108333"/>
              <a:gd name="connsiteX254" fmla="*/ 2008537 w 2051513"/>
              <a:gd name="connsiteY254" fmla="*/ 490173 h 2108333"/>
              <a:gd name="connsiteX255" fmla="*/ 1984324 w 2051513"/>
              <a:gd name="connsiteY255" fmla="*/ 256822 h 2108333"/>
              <a:gd name="connsiteX256" fmla="*/ 449164 w 2051513"/>
              <a:gd name="connsiteY256" fmla="*/ 899130 h 2108333"/>
              <a:gd name="connsiteX257" fmla="*/ 273290 w 2051513"/>
              <a:gd name="connsiteY257" fmla="*/ 1113059 h 2108333"/>
              <a:gd name="connsiteX258" fmla="*/ 277367 w 2051513"/>
              <a:gd name="connsiteY258" fmla="*/ 1128915 h 2108333"/>
              <a:gd name="connsiteX259" fmla="*/ 431535 w 2051513"/>
              <a:gd name="connsiteY259" fmla="*/ 1287296 h 2108333"/>
              <a:gd name="connsiteX260" fmla="*/ 489015 w 2051513"/>
              <a:gd name="connsiteY260" fmla="*/ 879979 h 2108333"/>
              <a:gd name="connsiteX261" fmla="*/ 478364 w 2051513"/>
              <a:gd name="connsiteY261" fmla="*/ 895774 h 2108333"/>
              <a:gd name="connsiteX262" fmla="*/ 469844 w 2051513"/>
              <a:gd name="connsiteY262" fmla="*/ 897197 h 2108333"/>
              <a:gd name="connsiteX263" fmla="*/ 451332 w 2051513"/>
              <a:gd name="connsiteY263" fmla="*/ 1281473 h 2108333"/>
              <a:gd name="connsiteX264" fmla="*/ 728906 w 2051513"/>
              <a:gd name="connsiteY264" fmla="*/ 924708 h 2108333"/>
              <a:gd name="connsiteX265" fmla="*/ 727861 w 2051513"/>
              <a:gd name="connsiteY265" fmla="*/ 923900 h 2108333"/>
              <a:gd name="connsiteX266" fmla="*/ 724803 w 2051513"/>
              <a:gd name="connsiteY266" fmla="*/ 910462 h 2108333"/>
              <a:gd name="connsiteX267" fmla="*/ 60528 w 2051513"/>
              <a:gd name="connsiteY267" fmla="*/ 1050375 h 2108333"/>
              <a:gd name="connsiteX268" fmla="*/ 57128 w 2051513"/>
              <a:gd name="connsiteY268" fmla="*/ 1055438 h 2108333"/>
              <a:gd name="connsiteX269" fmla="*/ 51328 w 2051513"/>
              <a:gd name="connsiteY269" fmla="*/ 1056406 h 2108333"/>
              <a:gd name="connsiteX270" fmla="*/ 47838 w 2051513"/>
              <a:gd name="connsiteY270" fmla="*/ 1205837 h 2108333"/>
              <a:gd name="connsiteX271" fmla="*/ 53065 w 2051513"/>
              <a:gd name="connsiteY271" fmla="*/ 1210012 h 2108333"/>
              <a:gd name="connsiteX272" fmla="*/ 221085 w 2051513"/>
              <a:gd name="connsiteY272" fmla="*/ 1123395 h 2108333"/>
              <a:gd name="connsiteX273" fmla="*/ 220886 w 2051513"/>
              <a:gd name="connsiteY273" fmla="*/ 1122523 h 2108333"/>
              <a:gd name="connsiteX274" fmla="*/ 77903 w 2051513"/>
              <a:gd name="connsiteY274" fmla="*/ 1034507 h 2108333"/>
              <a:gd name="connsiteX275" fmla="*/ 230703 w 2051513"/>
              <a:gd name="connsiteY275" fmla="*/ 1103254 h 2108333"/>
              <a:gd name="connsiteX276" fmla="*/ 232744 w 2051513"/>
              <a:gd name="connsiteY276" fmla="*/ 1100144 h 2108333"/>
              <a:gd name="connsiteX277" fmla="*/ 247064 w 2051513"/>
              <a:gd name="connsiteY277" fmla="*/ 1097832 h 2108333"/>
              <a:gd name="connsiteX278" fmla="*/ 247072 w 2051513"/>
              <a:gd name="connsiteY278" fmla="*/ 1097792 h 2108333"/>
              <a:gd name="connsiteX279" fmla="*/ 247105 w 2051513"/>
              <a:gd name="connsiteY279" fmla="*/ 1097826 h 2108333"/>
              <a:gd name="connsiteX280" fmla="*/ 255392 w 2051513"/>
              <a:gd name="connsiteY280" fmla="*/ 1096488 h 2108333"/>
              <a:gd name="connsiteX281" fmla="*/ 259367 w 2051513"/>
              <a:gd name="connsiteY281" fmla="*/ 1099474 h 2108333"/>
              <a:gd name="connsiteX282" fmla="*/ 430436 w 2051513"/>
              <a:gd name="connsiteY282" fmla="*/ 891750 h 2108333"/>
              <a:gd name="connsiteX283" fmla="*/ 1832245 w 2051513"/>
              <a:gd name="connsiteY283" fmla="*/ 139237 h 2108333"/>
              <a:gd name="connsiteX284" fmla="*/ 1803857 w 2051513"/>
              <a:gd name="connsiteY284" fmla="*/ 412400 h 2108333"/>
              <a:gd name="connsiteX285" fmla="*/ 1971889 w 2051513"/>
              <a:gd name="connsiteY285" fmla="*/ 241670 h 2108333"/>
              <a:gd name="connsiteX286" fmla="*/ 1969243 w 2051513"/>
              <a:gd name="connsiteY286" fmla="*/ 230045 h 2108333"/>
              <a:gd name="connsiteX287" fmla="*/ 1839677 w 2051513"/>
              <a:gd name="connsiteY287" fmla="*/ 137729 h 2108333"/>
              <a:gd name="connsiteX288" fmla="*/ 1839472 w 2051513"/>
              <a:gd name="connsiteY288" fmla="*/ 138030 h 2108333"/>
              <a:gd name="connsiteX289" fmla="*/ 148564 w 2051513"/>
              <a:gd name="connsiteY289" fmla="*/ 871396 h 2108333"/>
              <a:gd name="connsiteX290" fmla="*/ 141707 w 2051513"/>
              <a:gd name="connsiteY290" fmla="*/ 881722 h 2108333"/>
              <a:gd name="connsiteX291" fmla="*/ 123632 w 2051513"/>
              <a:gd name="connsiteY291" fmla="*/ 884740 h 2108333"/>
              <a:gd name="connsiteX292" fmla="*/ 61271 w 2051513"/>
              <a:gd name="connsiteY292" fmla="*/ 1012823 h 2108333"/>
              <a:gd name="connsiteX293" fmla="*/ 65023 w 2051513"/>
              <a:gd name="connsiteY293" fmla="*/ 1015643 h 2108333"/>
              <a:gd name="connsiteX294" fmla="*/ 65204 w 2051513"/>
              <a:gd name="connsiteY294" fmla="*/ 1016346 h 2108333"/>
              <a:gd name="connsiteX295" fmla="*/ 401281 w 2051513"/>
              <a:gd name="connsiteY295" fmla="*/ 880253 h 2108333"/>
              <a:gd name="connsiteX296" fmla="*/ 1013749 w 2051513"/>
              <a:gd name="connsiteY296" fmla="*/ 471000 h 2108333"/>
              <a:gd name="connsiteX297" fmla="*/ 1011340 w 2051513"/>
              <a:gd name="connsiteY297" fmla="*/ 474629 h 2108333"/>
              <a:gd name="connsiteX298" fmla="*/ 1009066 w 2051513"/>
              <a:gd name="connsiteY298" fmla="*/ 475009 h 2108333"/>
              <a:gd name="connsiteX299" fmla="*/ 1055372 w 2051513"/>
              <a:gd name="connsiteY299" fmla="*/ 731260 h 2108333"/>
              <a:gd name="connsiteX300" fmla="*/ 1055759 w 2051513"/>
              <a:gd name="connsiteY300" fmla="*/ 731192 h 2108333"/>
              <a:gd name="connsiteX301" fmla="*/ 1067287 w 2051513"/>
              <a:gd name="connsiteY301" fmla="*/ 740401 h 2108333"/>
              <a:gd name="connsiteX302" fmla="*/ 1426123 w 2051513"/>
              <a:gd name="connsiteY302" fmla="*/ 648418 h 2108333"/>
              <a:gd name="connsiteX303" fmla="*/ 1425943 w 2051513"/>
              <a:gd name="connsiteY303" fmla="*/ 647629 h 2108333"/>
              <a:gd name="connsiteX304" fmla="*/ 1313376 w 2051513"/>
              <a:gd name="connsiteY304" fmla="*/ 278712 h 2108333"/>
              <a:gd name="connsiteX305" fmla="*/ 1022223 w 2051513"/>
              <a:gd name="connsiteY305" fmla="*/ 447169 h 2108333"/>
              <a:gd name="connsiteX306" fmla="*/ 1023778 w 2051513"/>
              <a:gd name="connsiteY306" fmla="*/ 453588 h 2108333"/>
              <a:gd name="connsiteX307" fmla="*/ 1432251 w 2051513"/>
              <a:gd name="connsiteY307" fmla="*/ 628623 h 2108333"/>
              <a:gd name="connsiteX308" fmla="*/ 1434395 w 2051513"/>
              <a:gd name="connsiteY308" fmla="*/ 625356 h 2108333"/>
              <a:gd name="connsiteX309" fmla="*/ 1333888 w 2051513"/>
              <a:gd name="connsiteY309" fmla="*/ 289073 h 2108333"/>
              <a:gd name="connsiteX310" fmla="*/ 1328035 w 2051513"/>
              <a:gd name="connsiteY310" fmla="*/ 290051 h 2108333"/>
              <a:gd name="connsiteX311" fmla="*/ 1620929 w 2051513"/>
              <a:gd name="connsiteY311" fmla="*/ 128123 h 2108333"/>
              <a:gd name="connsiteX312" fmla="*/ 1467003 w 2051513"/>
              <a:gd name="connsiteY312" fmla="*/ 622939 h 2108333"/>
              <a:gd name="connsiteX313" fmla="*/ 1476224 w 2051513"/>
              <a:gd name="connsiteY313" fmla="*/ 630305 h 2108333"/>
              <a:gd name="connsiteX314" fmla="*/ 1770306 w 2051513"/>
              <a:gd name="connsiteY314" fmla="*/ 443382 h 2108333"/>
              <a:gd name="connsiteX315" fmla="*/ 1769206 w 2051513"/>
              <a:gd name="connsiteY315" fmla="*/ 438549 h 2108333"/>
              <a:gd name="connsiteX316" fmla="*/ 1774443 w 2051513"/>
              <a:gd name="connsiteY316" fmla="*/ 430568 h 2108333"/>
              <a:gd name="connsiteX317" fmla="*/ 1645707 w 2051513"/>
              <a:gd name="connsiteY317" fmla="*/ 103968 h 2108333"/>
              <a:gd name="connsiteX318" fmla="*/ 1639033 w 2051513"/>
              <a:gd name="connsiteY318" fmla="*/ 114138 h 2108333"/>
              <a:gd name="connsiteX319" fmla="*/ 1785915 w 2051513"/>
              <a:gd name="connsiteY319" fmla="*/ 410911 h 2108333"/>
              <a:gd name="connsiteX320" fmla="*/ 1814076 w 2051513"/>
              <a:gd name="connsiteY320" fmla="*/ 139933 h 2108333"/>
              <a:gd name="connsiteX321" fmla="*/ 1799922 w 2051513"/>
              <a:gd name="connsiteY321" fmla="*/ 128986 h 2108333"/>
              <a:gd name="connsiteX322" fmla="*/ 1797996 w 2051513"/>
              <a:gd name="connsiteY322" fmla="*/ 120522 h 2108333"/>
              <a:gd name="connsiteX323" fmla="*/ 1602651 w 2051513"/>
              <a:gd name="connsiteY323" fmla="*/ 115940 h 2108333"/>
              <a:gd name="connsiteX324" fmla="*/ 1360875 w 2051513"/>
              <a:gd name="connsiteY324" fmla="*/ 255376 h 2108333"/>
              <a:gd name="connsiteX325" fmla="*/ 1363531 w 2051513"/>
              <a:gd name="connsiteY325" fmla="*/ 267044 h 2108333"/>
              <a:gd name="connsiteX326" fmla="*/ 1353128 w 2051513"/>
              <a:gd name="connsiteY326" fmla="*/ 282896 h 2108333"/>
              <a:gd name="connsiteX327" fmla="*/ 1450287 w 2051513"/>
              <a:gd name="connsiteY327" fmla="*/ 608623 h 2108333"/>
              <a:gd name="connsiteX328" fmla="*/ 1603835 w 2051513"/>
              <a:gd name="connsiteY328" fmla="*/ 116856 h 2108333"/>
              <a:gd name="connsiteX329" fmla="*/ 358448 w 2051513"/>
              <a:gd name="connsiteY329" fmla="*/ 655353 h 2108333"/>
              <a:gd name="connsiteX330" fmla="*/ 150322 w 2051513"/>
              <a:gd name="connsiteY330" fmla="*/ 844897 h 2108333"/>
              <a:gd name="connsiteX331" fmla="*/ 151996 w 2051513"/>
              <a:gd name="connsiteY331" fmla="*/ 851807 h 2108333"/>
              <a:gd name="connsiteX332" fmla="*/ 437662 w 2051513"/>
              <a:gd name="connsiteY332" fmla="*/ 860722 h 2108333"/>
              <a:gd name="connsiteX333" fmla="*/ 442416 w 2051513"/>
              <a:gd name="connsiteY333" fmla="*/ 853476 h 2108333"/>
              <a:gd name="connsiteX334" fmla="*/ 360974 w 2051513"/>
              <a:gd name="connsiteY334" fmla="*/ 655489 h 2108333"/>
              <a:gd name="connsiteX335" fmla="*/ 359073 w 2051513"/>
              <a:gd name="connsiteY335" fmla="*/ 655829 h 2108333"/>
              <a:gd name="connsiteX336" fmla="*/ 171017 w 2051513"/>
              <a:gd name="connsiteY336" fmla="*/ 725562 h 2108333"/>
              <a:gd name="connsiteX337" fmla="*/ 171082 w 2051513"/>
              <a:gd name="connsiteY337" fmla="*/ 725829 h 2108333"/>
              <a:gd name="connsiteX338" fmla="*/ 158234 w 2051513"/>
              <a:gd name="connsiteY338" fmla="*/ 745179 h 2108333"/>
              <a:gd name="connsiteX339" fmla="*/ 153150 w 2051513"/>
              <a:gd name="connsiteY339" fmla="*/ 746028 h 2108333"/>
              <a:gd name="connsiteX340" fmla="*/ 141307 w 2051513"/>
              <a:gd name="connsiteY340" fmla="*/ 825812 h 2108333"/>
              <a:gd name="connsiteX341" fmla="*/ 315606 w 2051513"/>
              <a:gd name="connsiteY341" fmla="*/ 666957 h 2108333"/>
              <a:gd name="connsiteX342" fmla="*/ 587838 w 2051513"/>
              <a:gd name="connsiteY342" fmla="*/ 514154 h 2108333"/>
              <a:gd name="connsiteX343" fmla="*/ 756606 w 2051513"/>
              <a:gd name="connsiteY343" fmla="*/ 880739 h 2108333"/>
              <a:gd name="connsiteX344" fmla="*/ 758404 w 2051513"/>
              <a:gd name="connsiteY344" fmla="*/ 880448 h 2108333"/>
              <a:gd name="connsiteX345" fmla="*/ 765491 w 2051513"/>
              <a:gd name="connsiteY345" fmla="*/ 885774 h 2108333"/>
              <a:gd name="connsiteX346" fmla="*/ 1022967 w 2051513"/>
              <a:gd name="connsiteY346" fmla="*/ 767238 h 2108333"/>
              <a:gd name="connsiteX347" fmla="*/ 1022308 w 2051513"/>
              <a:gd name="connsiteY347" fmla="*/ 764342 h 2108333"/>
              <a:gd name="connsiteX348" fmla="*/ 565559 w 2051513"/>
              <a:gd name="connsiteY348" fmla="*/ 513477 h 2108333"/>
              <a:gd name="connsiteX349" fmla="*/ 473214 w 2051513"/>
              <a:gd name="connsiteY349" fmla="*/ 846176 h 2108333"/>
              <a:gd name="connsiteX350" fmla="*/ 486259 w 2051513"/>
              <a:gd name="connsiteY350" fmla="*/ 855980 h 2108333"/>
              <a:gd name="connsiteX351" fmla="*/ 487910 w 2051513"/>
              <a:gd name="connsiteY351" fmla="*/ 863068 h 2108333"/>
              <a:gd name="connsiteX352" fmla="*/ 729098 w 2051513"/>
              <a:gd name="connsiteY352" fmla="*/ 894250 h 2108333"/>
              <a:gd name="connsiteX353" fmla="*/ 735756 w 2051513"/>
              <a:gd name="connsiteY353" fmla="*/ 884105 h 2108333"/>
              <a:gd name="connsiteX354" fmla="*/ 736158 w 2051513"/>
              <a:gd name="connsiteY354" fmla="*/ 884040 h 2108333"/>
              <a:gd name="connsiteX355" fmla="*/ 593620 w 2051513"/>
              <a:gd name="connsiteY355" fmla="*/ 491223 h 2108333"/>
              <a:gd name="connsiteX356" fmla="*/ 590195 w 2051513"/>
              <a:gd name="connsiteY356" fmla="*/ 496322 h 2108333"/>
              <a:gd name="connsiteX357" fmla="*/ 1025105 w 2051513"/>
              <a:gd name="connsiteY357" fmla="*/ 746764 h 2108333"/>
              <a:gd name="connsiteX358" fmla="*/ 1032644 w 2051513"/>
              <a:gd name="connsiteY358" fmla="*/ 735275 h 2108333"/>
              <a:gd name="connsiteX359" fmla="*/ 1035665 w 2051513"/>
              <a:gd name="connsiteY359" fmla="*/ 734741 h 2108333"/>
              <a:gd name="connsiteX360" fmla="*/ 988748 w 2051513"/>
              <a:gd name="connsiteY360" fmla="*/ 478402 h 2108333"/>
              <a:gd name="connsiteX361" fmla="*/ 988430 w 2051513"/>
              <a:gd name="connsiteY361" fmla="*/ 478455 h 2108333"/>
              <a:gd name="connsiteX362" fmla="*/ 971790 w 2051513"/>
              <a:gd name="connsiteY362" fmla="*/ 465585 h 2108333"/>
              <a:gd name="connsiteX363" fmla="*/ 970329 w 2051513"/>
              <a:gd name="connsiteY363" fmla="*/ 459162 h 2108333"/>
              <a:gd name="connsiteX364" fmla="*/ 543234 w 2051513"/>
              <a:gd name="connsiteY364" fmla="*/ 509109 h 2108333"/>
              <a:gd name="connsiteX365" fmla="*/ 382991 w 2051513"/>
              <a:gd name="connsiteY365" fmla="*/ 632765 h 2108333"/>
              <a:gd name="connsiteX366" fmla="*/ 384583 w 2051513"/>
              <a:gd name="connsiteY366" fmla="*/ 639295 h 2108333"/>
              <a:gd name="connsiteX367" fmla="*/ 378701 w 2051513"/>
              <a:gd name="connsiteY367" fmla="*/ 648152 h 2108333"/>
              <a:gd name="connsiteX368" fmla="*/ 457864 w 2051513"/>
              <a:gd name="connsiteY368" fmla="*/ 832949 h 2108333"/>
              <a:gd name="connsiteX369" fmla="*/ 208774 w 2051513"/>
              <a:gd name="connsiteY369" fmla="*/ 615810 h 2108333"/>
              <a:gd name="connsiteX370" fmla="*/ 199866 w 2051513"/>
              <a:gd name="connsiteY370" fmla="*/ 629022 h 2108333"/>
              <a:gd name="connsiteX371" fmla="*/ 191130 w 2051513"/>
              <a:gd name="connsiteY371" fmla="*/ 630481 h 2108333"/>
              <a:gd name="connsiteX372" fmla="*/ 164612 w 2051513"/>
              <a:gd name="connsiteY372" fmla="*/ 704172 h 2108333"/>
              <a:gd name="connsiteX373" fmla="*/ 166129 w 2051513"/>
              <a:gd name="connsiteY373" fmla="*/ 705384 h 2108333"/>
              <a:gd name="connsiteX374" fmla="*/ 166314 w 2051513"/>
              <a:gd name="connsiteY374" fmla="*/ 706148 h 2108333"/>
              <a:gd name="connsiteX375" fmla="*/ 326310 w 2051513"/>
              <a:gd name="connsiteY375" fmla="*/ 640771 h 2108333"/>
              <a:gd name="connsiteX376" fmla="*/ 1379685 w 2051513"/>
              <a:gd name="connsiteY376" fmla="*/ 39966 h 2108333"/>
              <a:gd name="connsiteX377" fmla="*/ 1370560 w 2051513"/>
              <a:gd name="connsiteY377" fmla="*/ 53553 h 2108333"/>
              <a:gd name="connsiteX378" fmla="*/ 1355339 w 2051513"/>
              <a:gd name="connsiteY378" fmla="*/ 56094 h 2108333"/>
              <a:gd name="connsiteX379" fmla="*/ 1345214 w 2051513"/>
              <a:gd name="connsiteY379" fmla="*/ 236190 h 2108333"/>
              <a:gd name="connsiteX380" fmla="*/ 1350815 w 2051513"/>
              <a:gd name="connsiteY380" fmla="*/ 240400 h 2108333"/>
              <a:gd name="connsiteX381" fmla="*/ 1593502 w 2051513"/>
              <a:gd name="connsiteY381" fmla="*/ 100438 h 2108333"/>
              <a:gd name="connsiteX382" fmla="*/ 1591938 w 2051513"/>
              <a:gd name="connsiteY382" fmla="*/ 93565 h 2108333"/>
              <a:gd name="connsiteX383" fmla="*/ 401015 w 2051513"/>
              <a:gd name="connsiteY383" fmla="*/ 475800 h 2108333"/>
              <a:gd name="connsiteX384" fmla="*/ 394760 w 2051513"/>
              <a:gd name="connsiteY384" fmla="*/ 484870 h 2108333"/>
              <a:gd name="connsiteX385" fmla="*/ 390649 w 2051513"/>
              <a:gd name="connsiteY385" fmla="*/ 485556 h 2108333"/>
              <a:gd name="connsiteX386" fmla="*/ 381030 w 2051513"/>
              <a:gd name="connsiteY386" fmla="*/ 608667 h 2108333"/>
              <a:gd name="connsiteX387" fmla="*/ 534509 w 2051513"/>
              <a:gd name="connsiteY387" fmla="*/ 490747 h 2108333"/>
              <a:gd name="connsiteX388" fmla="*/ 365531 w 2051513"/>
              <a:gd name="connsiteY388" fmla="*/ 483808 h 2108333"/>
              <a:gd name="connsiteX389" fmla="*/ 220160 w 2051513"/>
              <a:gd name="connsiteY389" fmla="*/ 596146 h 2108333"/>
              <a:gd name="connsiteX390" fmla="*/ 349175 w 2051513"/>
              <a:gd name="connsiteY390" fmla="*/ 623545 h 2108333"/>
              <a:gd name="connsiteX391" fmla="*/ 352947 w 2051513"/>
              <a:gd name="connsiteY391" fmla="*/ 618000 h 2108333"/>
              <a:gd name="connsiteX392" fmla="*/ 358710 w 2051513"/>
              <a:gd name="connsiteY392" fmla="*/ 617037 h 2108333"/>
              <a:gd name="connsiteX393" fmla="*/ 368915 w 2051513"/>
              <a:gd name="connsiteY393" fmla="*/ 486425 h 2108333"/>
              <a:gd name="connsiteX394" fmla="*/ 1050659 w 2051513"/>
              <a:gd name="connsiteY394" fmla="*/ 99996 h 2108333"/>
              <a:gd name="connsiteX395" fmla="*/ 1009862 w 2051513"/>
              <a:gd name="connsiteY395" fmla="*/ 427791 h 2108333"/>
              <a:gd name="connsiteX396" fmla="*/ 1012011 w 2051513"/>
              <a:gd name="connsiteY396" fmla="*/ 429406 h 2108333"/>
              <a:gd name="connsiteX397" fmla="*/ 1307335 w 2051513"/>
              <a:gd name="connsiteY397" fmla="*/ 259341 h 2108333"/>
              <a:gd name="connsiteX398" fmla="*/ 1306703 w 2051513"/>
              <a:gd name="connsiteY398" fmla="*/ 256565 h 2108333"/>
              <a:gd name="connsiteX399" fmla="*/ 1307649 w 2051513"/>
              <a:gd name="connsiteY399" fmla="*/ 255123 h 2108333"/>
              <a:gd name="connsiteX400" fmla="*/ 1068365 w 2051513"/>
              <a:gd name="connsiteY400" fmla="*/ 88027 h 2108333"/>
              <a:gd name="connsiteX401" fmla="*/ 1321009 w 2051513"/>
              <a:gd name="connsiteY401" fmla="*/ 237107 h 2108333"/>
              <a:gd name="connsiteX402" fmla="*/ 1328575 w 2051513"/>
              <a:gd name="connsiteY402" fmla="*/ 235886 h 2108333"/>
              <a:gd name="connsiteX403" fmla="*/ 1338988 w 2051513"/>
              <a:gd name="connsiteY403" fmla="*/ 50678 h 2108333"/>
              <a:gd name="connsiteX404" fmla="*/ 1331011 w 2051513"/>
              <a:gd name="connsiteY404" fmla="*/ 44508 h 2108333"/>
              <a:gd name="connsiteX405" fmla="*/ 1330237 w 2051513"/>
              <a:gd name="connsiteY405" fmla="*/ 41106 h 2108333"/>
              <a:gd name="connsiteX406" fmla="*/ 756447 w 2051513"/>
              <a:gd name="connsiteY406" fmla="*/ 226441 h 2108333"/>
              <a:gd name="connsiteX407" fmla="*/ 584099 w 2051513"/>
              <a:gd name="connsiteY407" fmla="*/ 465835 h 2108333"/>
              <a:gd name="connsiteX408" fmla="*/ 588358 w 2051513"/>
              <a:gd name="connsiteY408" fmla="*/ 469237 h 2108333"/>
              <a:gd name="connsiteX409" fmla="*/ 968162 w 2051513"/>
              <a:gd name="connsiteY409" fmla="*/ 439967 h 2108333"/>
              <a:gd name="connsiteX410" fmla="*/ 861216 w 2051513"/>
              <a:gd name="connsiteY410" fmla="*/ 163581 h 2108333"/>
              <a:gd name="connsiteX411" fmla="*/ 774193 w 2051513"/>
              <a:gd name="connsiteY411" fmla="*/ 216537 h 2108333"/>
              <a:gd name="connsiteX412" fmla="*/ 973736 w 2051513"/>
              <a:gd name="connsiteY412" fmla="*/ 416298 h 2108333"/>
              <a:gd name="connsiteX413" fmla="*/ 886295 w 2051513"/>
              <a:gd name="connsiteY413" fmla="*/ 173270 h 2108333"/>
              <a:gd name="connsiteX414" fmla="*/ 875690 w 2051513"/>
              <a:gd name="connsiteY414" fmla="*/ 175142 h 2108333"/>
              <a:gd name="connsiteX415" fmla="*/ 908842 w 2051513"/>
              <a:gd name="connsiteY415" fmla="*/ 139592 h 2108333"/>
              <a:gd name="connsiteX416" fmla="*/ 911915 w 2051513"/>
              <a:gd name="connsiteY416" fmla="*/ 151540 h 2108333"/>
              <a:gd name="connsiteX417" fmla="*/ 905089 w 2051513"/>
              <a:gd name="connsiteY417" fmla="*/ 161704 h 2108333"/>
              <a:gd name="connsiteX418" fmla="*/ 991435 w 2051513"/>
              <a:gd name="connsiteY418" fmla="*/ 401688 h 2108333"/>
              <a:gd name="connsiteX419" fmla="*/ 1031417 w 2051513"/>
              <a:gd name="connsiteY419" fmla="*/ 96922 h 2108333"/>
              <a:gd name="connsiteX420" fmla="*/ 526996 w 2051513"/>
              <a:gd name="connsiteY420" fmla="*/ 304948 h 2108333"/>
              <a:gd name="connsiteX421" fmla="*/ 403517 w 2051513"/>
              <a:gd name="connsiteY421" fmla="*/ 448363 h 2108333"/>
              <a:gd name="connsiteX422" fmla="*/ 405133 w 2051513"/>
              <a:gd name="connsiteY422" fmla="*/ 454526 h 2108333"/>
              <a:gd name="connsiteX423" fmla="*/ 543544 w 2051513"/>
              <a:gd name="connsiteY423" fmla="*/ 470023 h 2108333"/>
              <a:gd name="connsiteX424" fmla="*/ 549587 w 2051513"/>
              <a:gd name="connsiteY424" fmla="*/ 460813 h 2108333"/>
              <a:gd name="connsiteX425" fmla="*/ 550269 w 2051513"/>
              <a:gd name="connsiteY425" fmla="*/ 460693 h 2108333"/>
              <a:gd name="connsiteX426" fmla="*/ 557823 w 2051513"/>
              <a:gd name="connsiteY426" fmla="*/ 279498 h 2108333"/>
              <a:gd name="connsiteX427" fmla="*/ 558196 w 2051513"/>
              <a:gd name="connsiteY427" fmla="*/ 281099 h 2108333"/>
              <a:gd name="connsiteX428" fmla="*/ 547617 w 2051513"/>
              <a:gd name="connsiteY428" fmla="*/ 296790 h 2108333"/>
              <a:gd name="connsiteX429" fmla="*/ 570577 w 2051513"/>
              <a:gd name="connsiteY429" fmla="*/ 450438 h 2108333"/>
              <a:gd name="connsiteX430" fmla="*/ 727383 w 2051513"/>
              <a:gd name="connsiteY430" fmla="*/ 232653 h 2108333"/>
              <a:gd name="connsiteX431" fmla="*/ 513785 w 2051513"/>
              <a:gd name="connsiteY431" fmla="*/ 251178 h 2108333"/>
              <a:gd name="connsiteX432" fmla="*/ 536900 w 2051513"/>
              <a:gd name="connsiteY432" fmla="*/ 247095 h 2108333"/>
              <a:gd name="connsiteX433" fmla="*/ 548138 w 2051513"/>
              <a:gd name="connsiteY433" fmla="*/ 256072 h 2108333"/>
              <a:gd name="connsiteX434" fmla="*/ 751233 w 2051513"/>
              <a:gd name="connsiteY434" fmla="*/ 199528 h 2108333"/>
              <a:gd name="connsiteX435" fmla="*/ 753140 w 2051513"/>
              <a:gd name="connsiteY435" fmla="*/ 196879 h 2108333"/>
              <a:gd name="connsiteX436" fmla="*/ 754661 w 2051513"/>
              <a:gd name="connsiteY436" fmla="*/ 198153 h 2108333"/>
              <a:gd name="connsiteX437" fmla="*/ 858953 w 2051513"/>
              <a:gd name="connsiteY437" fmla="*/ 134711 h 2108333"/>
              <a:gd name="connsiteX438" fmla="*/ 867150 w 2051513"/>
              <a:gd name="connsiteY438" fmla="*/ 122220 h 2108333"/>
              <a:gd name="connsiteX439" fmla="*/ 890060 w 2051513"/>
              <a:gd name="connsiteY439" fmla="*/ 118395 h 2108333"/>
              <a:gd name="connsiteX440" fmla="*/ 890642 w 2051513"/>
              <a:gd name="connsiteY440" fmla="*/ 118844 h 2108333"/>
              <a:gd name="connsiteX441" fmla="*/ 1035058 w 2051513"/>
              <a:gd name="connsiteY441" fmla="*/ 69172 h 2108333"/>
              <a:gd name="connsiteX442" fmla="*/ 1035155 w 2051513"/>
              <a:gd name="connsiteY442" fmla="*/ 68430 h 2108333"/>
              <a:gd name="connsiteX443" fmla="*/ 1035913 w 2051513"/>
              <a:gd name="connsiteY443" fmla="*/ 68878 h 2108333"/>
              <a:gd name="connsiteX444" fmla="*/ 1037354 w 2051513"/>
              <a:gd name="connsiteY444" fmla="*/ 68382 h 2108333"/>
              <a:gd name="connsiteX445" fmla="*/ 1331928 w 2051513"/>
              <a:gd name="connsiteY445" fmla="*/ 15346 h 2108333"/>
              <a:gd name="connsiteX446" fmla="*/ 1338906 w 2051513"/>
              <a:gd name="connsiteY446" fmla="*/ 4713 h 2108333"/>
              <a:gd name="connsiteX447" fmla="*/ 1378456 w 2051513"/>
              <a:gd name="connsiteY447" fmla="*/ 13758 h 2108333"/>
              <a:gd name="connsiteX448" fmla="*/ 1378605 w 2051513"/>
              <a:gd name="connsiteY448" fmla="*/ 14339 h 2108333"/>
              <a:gd name="connsiteX449" fmla="*/ 1607047 w 2051513"/>
              <a:gd name="connsiteY449" fmla="*/ 70331 h 2108333"/>
              <a:gd name="connsiteX450" fmla="*/ 1626372 w 2051513"/>
              <a:gd name="connsiteY450" fmla="*/ 67212 h 2108333"/>
              <a:gd name="connsiteX451" fmla="*/ 1638860 w 2051513"/>
              <a:gd name="connsiteY451" fmla="*/ 76596 h 2108333"/>
              <a:gd name="connsiteX452" fmla="*/ 1804037 w 2051513"/>
              <a:gd name="connsiteY452" fmla="*/ 94951 h 2108333"/>
              <a:gd name="connsiteX453" fmla="*/ 1807817 w 2051513"/>
              <a:gd name="connsiteY453" fmla="*/ 89190 h 2108333"/>
              <a:gd name="connsiteX454" fmla="*/ 1847367 w 2051513"/>
              <a:gd name="connsiteY454" fmla="*/ 98235 h 2108333"/>
              <a:gd name="connsiteX455" fmla="*/ 1851495 w 2051513"/>
              <a:gd name="connsiteY455" fmla="*/ 114921 h 2108333"/>
              <a:gd name="connsiteX456" fmla="*/ 1982561 w 2051513"/>
              <a:gd name="connsiteY456" fmla="*/ 208390 h 2108333"/>
              <a:gd name="connsiteX457" fmla="*/ 2003961 w 2051513"/>
              <a:gd name="connsiteY457" fmla="*/ 204935 h 2108333"/>
              <a:gd name="connsiteX458" fmla="*/ 2020862 w 2051513"/>
              <a:gd name="connsiteY458" fmla="*/ 217636 h 2108333"/>
              <a:gd name="connsiteX459" fmla="*/ 2012967 w 2051513"/>
              <a:gd name="connsiteY459" fmla="*/ 257431 h 2108333"/>
              <a:gd name="connsiteX460" fmla="*/ 2007962 w 2051513"/>
              <a:gd name="connsiteY460" fmla="*/ 258267 h 2108333"/>
              <a:gd name="connsiteX461" fmla="*/ 2031974 w 2051513"/>
              <a:gd name="connsiteY461" fmla="*/ 488977 h 2108333"/>
              <a:gd name="connsiteX462" fmla="*/ 2046042 w 2051513"/>
              <a:gd name="connsiteY462" fmla="*/ 499549 h 2108333"/>
              <a:gd name="connsiteX463" fmla="*/ 2038146 w 2051513"/>
              <a:gd name="connsiteY463" fmla="*/ 539343 h 2108333"/>
              <a:gd name="connsiteX464" fmla="*/ 2026916 w 2051513"/>
              <a:gd name="connsiteY464" fmla="*/ 541219 h 2108333"/>
              <a:gd name="connsiteX465" fmla="*/ 1980674 w 2051513"/>
              <a:gd name="connsiteY465" fmla="*/ 698823 h 2108333"/>
              <a:gd name="connsiteX466" fmla="*/ 1985300 w 2051513"/>
              <a:gd name="connsiteY466" fmla="*/ 702401 h 2108333"/>
              <a:gd name="connsiteX467" fmla="*/ 1977406 w 2051513"/>
              <a:gd name="connsiteY467" fmla="*/ 742195 h 2108333"/>
              <a:gd name="connsiteX468" fmla="*/ 1954291 w 2051513"/>
              <a:gd name="connsiteY468" fmla="*/ 746278 h 2108333"/>
              <a:gd name="connsiteX469" fmla="*/ 1946075 w 2051513"/>
              <a:gd name="connsiteY469" fmla="*/ 739715 h 2108333"/>
              <a:gd name="connsiteX470" fmla="*/ 1825161 w 2051513"/>
              <a:gd name="connsiteY470" fmla="*/ 818084 h 2108333"/>
              <a:gd name="connsiteX471" fmla="*/ 1828084 w 2051513"/>
              <a:gd name="connsiteY471" fmla="*/ 830926 h 2108333"/>
              <a:gd name="connsiteX472" fmla="*/ 1815498 w 2051513"/>
              <a:gd name="connsiteY472" fmla="*/ 850107 h 2108333"/>
              <a:gd name="connsiteX473" fmla="*/ 1792587 w 2051513"/>
              <a:gd name="connsiteY473" fmla="*/ 853932 h 2108333"/>
              <a:gd name="connsiteX474" fmla="*/ 1784955 w 2051513"/>
              <a:gd name="connsiteY474" fmla="*/ 848028 h 2108333"/>
              <a:gd name="connsiteX475" fmla="*/ 1618671 w 2051513"/>
              <a:gd name="connsiteY475" fmla="*/ 988962 h 2108333"/>
              <a:gd name="connsiteX476" fmla="*/ 1621967 w 2051513"/>
              <a:gd name="connsiteY476" fmla="*/ 1002478 h 2108333"/>
              <a:gd name="connsiteX477" fmla="*/ 1618359 w 2051513"/>
              <a:gd name="connsiteY477" fmla="*/ 1007911 h 2108333"/>
              <a:gd name="connsiteX478" fmla="*/ 1620464 w 2051513"/>
              <a:gd name="connsiteY478" fmla="*/ 1017159 h 2108333"/>
              <a:gd name="connsiteX479" fmla="*/ 1607878 w 2051513"/>
              <a:gd name="connsiteY479" fmla="*/ 1036339 h 2108333"/>
              <a:gd name="connsiteX480" fmla="*/ 1585800 w 2051513"/>
              <a:gd name="connsiteY480" fmla="*/ 1040026 h 2108333"/>
              <a:gd name="connsiteX481" fmla="*/ 1400466 w 2051513"/>
              <a:gd name="connsiteY481" fmla="*/ 1370046 h 2108333"/>
              <a:gd name="connsiteX482" fmla="*/ 1402398 w 2051513"/>
              <a:gd name="connsiteY482" fmla="*/ 1371498 h 2108333"/>
              <a:gd name="connsiteX483" fmla="*/ 1404609 w 2051513"/>
              <a:gd name="connsiteY483" fmla="*/ 1381210 h 2108333"/>
              <a:gd name="connsiteX484" fmla="*/ 1576100 w 2051513"/>
              <a:gd name="connsiteY484" fmla="*/ 1459766 h 2108333"/>
              <a:gd name="connsiteX485" fmla="*/ 1580301 w 2051513"/>
              <a:gd name="connsiteY485" fmla="*/ 1453365 h 2108333"/>
              <a:gd name="connsiteX486" fmla="*/ 1619850 w 2051513"/>
              <a:gd name="connsiteY486" fmla="*/ 1462410 h 2108333"/>
              <a:gd name="connsiteX487" fmla="*/ 1625235 w 2051513"/>
              <a:gd name="connsiteY487" fmla="*/ 1482946 h 2108333"/>
              <a:gd name="connsiteX488" fmla="*/ 1616250 w 2051513"/>
              <a:gd name="connsiteY488" fmla="*/ 1495976 h 2108333"/>
              <a:gd name="connsiteX489" fmla="*/ 1695950 w 2051513"/>
              <a:gd name="connsiteY489" fmla="*/ 1698680 h 2108333"/>
              <a:gd name="connsiteX490" fmla="*/ 1697745 w 2051513"/>
              <a:gd name="connsiteY490" fmla="*/ 1698390 h 2108333"/>
              <a:gd name="connsiteX491" fmla="*/ 1714646 w 2051513"/>
              <a:gd name="connsiteY491" fmla="*/ 1711091 h 2108333"/>
              <a:gd name="connsiteX492" fmla="*/ 1706751 w 2051513"/>
              <a:gd name="connsiteY492" fmla="*/ 1750886 h 2108333"/>
              <a:gd name="connsiteX493" fmla="*/ 1701602 w 2051513"/>
              <a:gd name="connsiteY493" fmla="*/ 1751746 h 2108333"/>
              <a:gd name="connsiteX494" fmla="*/ 1662969 w 2051513"/>
              <a:gd name="connsiteY494" fmla="*/ 2061379 h 2108333"/>
              <a:gd name="connsiteX495" fmla="*/ 1667405 w 2051513"/>
              <a:gd name="connsiteY495" fmla="*/ 2064712 h 2108333"/>
              <a:gd name="connsiteX496" fmla="*/ 1659511 w 2051513"/>
              <a:gd name="connsiteY496" fmla="*/ 2104507 h 2108333"/>
              <a:gd name="connsiteX497" fmla="*/ 1657547 w 2051513"/>
              <a:gd name="connsiteY497" fmla="*/ 2104835 h 2108333"/>
              <a:gd name="connsiteX498" fmla="*/ 1657419 w 2051513"/>
              <a:gd name="connsiteY498" fmla="*/ 2105865 h 2108333"/>
              <a:gd name="connsiteX499" fmla="*/ 1656829 w 2051513"/>
              <a:gd name="connsiteY499" fmla="*/ 2104955 h 2108333"/>
              <a:gd name="connsiteX500" fmla="*/ 1636601 w 2051513"/>
              <a:gd name="connsiteY500" fmla="*/ 2108333 h 2108333"/>
              <a:gd name="connsiteX501" fmla="*/ 1619961 w 2051513"/>
              <a:gd name="connsiteY501" fmla="*/ 2095463 h 2108333"/>
              <a:gd name="connsiteX502" fmla="*/ 1615269 w 2051513"/>
              <a:gd name="connsiteY502" fmla="*/ 2074848 h 2108333"/>
              <a:gd name="connsiteX503" fmla="*/ 1626361 w 2051513"/>
              <a:gd name="connsiteY503" fmla="*/ 2057945 h 2108333"/>
              <a:gd name="connsiteX504" fmla="*/ 1486899 w 2051513"/>
              <a:gd name="connsiteY504" fmla="*/ 1842772 h 2108333"/>
              <a:gd name="connsiteX505" fmla="*/ 1476505 w 2051513"/>
              <a:gd name="connsiteY505" fmla="*/ 1844508 h 2108333"/>
              <a:gd name="connsiteX506" fmla="*/ 1459865 w 2051513"/>
              <a:gd name="connsiteY506" fmla="*/ 1831638 h 2108333"/>
              <a:gd name="connsiteX507" fmla="*/ 1455173 w 2051513"/>
              <a:gd name="connsiteY507" fmla="*/ 1811023 h 2108333"/>
              <a:gd name="connsiteX508" fmla="*/ 1458668 w 2051513"/>
              <a:gd name="connsiteY508" fmla="*/ 1805698 h 2108333"/>
              <a:gd name="connsiteX509" fmla="*/ 1364588 w 2051513"/>
              <a:gd name="connsiteY509" fmla="*/ 1717921 h 2108333"/>
              <a:gd name="connsiteX510" fmla="*/ 1364474 w 2051513"/>
              <a:gd name="connsiteY510" fmla="*/ 1718091 h 2108333"/>
              <a:gd name="connsiteX511" fmla="*/ 1341564 w 2051513"/>
              <a:gd name="connsiteY511" fmla="*/ 1721917 h 2108333"/>
              <a:gd name="connsiteX512" fmla="*/ 1334216 w 2051513"/>
              <a:gd name="connsiteY512" fmla="*/ 1716234 h 2108333"/>
              <a:gd name="connsiteX513" fmla="*/ 1104216 w 2051513"/>
              <a:gd name="connsiteY513" fmla="*/ 1916726 h 2108333"/>
              <a:gd name="connsiteX514" fmla="*/ 1107628 w 2051513"/>
              <a:gd name="connsiteY514" fmla="*/ 1931377 h 2108333"/>
              <a:gd name="connsiteX515" fmla="*/ 1094872 w 2051513"/>
              <a:gd name="connsiteY515" fmla="*/ 1950296 h 2108333"/>
              <a:gd name="connsiteX516" fmla="*/ 1055322 w 2051513"/>
              <a:gd name="connsiteY516" fmla="*/ 1941252 h 2108333"/>
              <a:gd name="connsiteX517" fmla="*/ 1055094 w 2051513"/>
              <a:gd name="connsiteY517" fmla="*/ 1940248 h 2108333"/>
              <a:gd name="connsiteX518" fmla="*/ 780584 w 2051513"/>
              <a:gd name="connsiteY518" fmla="*/ 1990224 h 2108333"/>
              <a:gd name="connsiteX519" fmla="*/ 780813 w 2051513"/>
              <a:gd name="connsiteY519" fmla="*/ 1991232 h 2108333"/>
              <a:gd name="connsiteX520" fmla="*/ 768227 w 2051513"/>
              <a:gd name="connsiteY520" fmla="*/ 2010412 h 2108333"/>
              <a:gd name="connsiteX521" fmla="*/ 745317 w 2051513"/>
              <a:gd name="connsiteY521" fmla="*/ 2014238 h 2108333"/>
              <a:gd name="connsiteX522" fmla="*/ 737386 w 2051513"/>
              <a:gd name="connsiteY522" fmla="*/ 2008104 h 2108333"/>
              <a:gd name="connsiteX523" fmla="*/ 734556 w 2051513"/>
              <a:gd name="connsiteY523" fmla="*/ 2010439 h 2108333"/>
              <a:gd name="connsiteX524" fmla="*/ 735440 w 2051513"/>
              <a:gd name="connsiteY524" fmla="*/ 2006599 h 2108333"/>
              <a:gd name="connsiteX525" fmla="*/ 728677 w 2051513"/>
              <a:gd name="connsiteY525" fmla="*/ 2001368 h 2108333"/>
              <a:gd name="connsiteX526" fmla="*/ 723985 w 2051513"/>
              <a:gd name="connsiteY526" fmla="*/ 1980753 h 2108333"/>
              <a:gd name="connsiteX527" fmla="*/ 724458 w 2051513"/>
              <a:gd name="connsiteY527" fmla="*/ 1980033 h 2108333"/>
              <a:gd name="connsiteX528" fmla="*/ 595122 w 2051513"/>
              <a:gd name="connsiteY528" fmla="*/ 1887478 h 2108333"/>
              <a:gd name="connsiteX529" fmla="*/ 594770 w 2051513"/>
              <a:gd name="connsiteY529" fmla="*/ 1888015 h 2108333"/>
              <a:gd name="connsiteX530" fmla="*/ 571655 w 2051513"/>
              <a:gd name="connsiteY530" fmla="*/ 1892097 h 2108333"/>
              <a:gd name="connsiteX531" fmla="*/ 555220 w 2051513"/>
              <a:gd name="connsiteY531" fmla="*/ 1878970 h 2108333"/>
              <a:gd name="connsiteX532" fmla="*/ 555079 w 2051513"/>
              <a:gd name="connsiteY532" fmla="*/ 1878350 h 2108333"/>
              <a:gd name="connsiteX533" fmla="*/ 451142 w 2051513"/>
              <a:gd name="connsiteY533" fmla="*/ 1895781 h 2108333"/>
              <a:gd name="connsiteX534" fmla="*/ 439697 w 2051513"/>
              <a:gd name="connsiteY534" fmla="*/ 1913221 h 2108333"/>
              <a:gd name="connsiteX535" fmla="*/ 400148 w 2051513"/>
              <a:gd name="connsiteY535" fmla="*/ 1904177 h 2108333"/>
              <a:gd name="connsiteX536" fmla="*/ 396946 w 2051513"/>
              <a:gd name="connsiteY536" fmla="*/ 1890112 h 2108333"/>
              <a:gd name="connsiteX537" fmla="*/ 257499 w 2051513"/>
              <a:gd name="connsiteY537" fmla="*/ 1807304 h 2108333"/>
              <a:gd name="connsiteX538" fmla="*/ 254393 w 2051513"/>
              <a:gd name="connsiteY538" fmla="*/ 1807868 h 2108333"/>
              <a:gd name="connsiteX539" fmla="*/ 248889 w 2051513"/>
              <a:gd name="connsiteY539" fmla="*/ 1812969 h 2108333"/>
              <a:gd name="connsiteX540" fmla="*/ 248159 w 2051513"/>
              <a:gd name="connsiteY540" fmla="*/ 1809001 h 2108333"/>
              <a:gd name="connsiteX541" fmla="*/ 245735 w 2051513"/>
              <a:gd name="connsiteY541" fmla="*/ 1809441 h 2108333"/>
              <a:gd name="connsiteX542" fmla="*/ 234056 w 2051513"/>
              <a:gd name="connsiteY542" fmla="*/ 1800786 h 2108333"/>
              <a:gd name="connsiteX543" fmla="*/ 230761 w 2051513"/>
              <a:gd name="connsiteY543" fmla="*/ 1788059 h 2108333"/>
              <a:gd name="connsiteX544" fmla="*/ 233836 w 2051513"/>
              <a:gd name="connsiteY544" fmla="*/ 1783614 h 2108333"/>
              <a:gd name="connsiteX545" fmla="*/ 124910 w 2051513"/>
              <a:gd name="connsiteY545" fmla="*/ 1640363 h 2108333"/>
              <a:gd name="connsiteX546" fmla="*/ 124258 w 2051513"/>
              <a:gd name="connsiteY546" fmla="*/ 1642082 h 2108333"/>
              <a:gd name="connsiteX547" fmla="*/ 121628 w 2051513"/>
              <a:gd name="connsiteY547" fmla="*/ 1637144 h 2108333"/>
              <a:gd name="connsiteX548" fmla="*/ 116701 w 2051513"/>
              <a:gd name="connsiteY548" fmla="*/ 1638063 h 2108333"/>
              <a:gd name="connsiteX549" fmla="*/ 106429 w 2051513"/>
              <a:gd name="connsiteY549" fmla="*/ 1629858 h 2108333"/>
              <a:gd name="connsiteX550" fmla="*/ 103559 w 2051513"/>
              <a:gd name="connsiteY550" fmla="*/ 1615494 h 2108333"/>
              <a:gd name="connsiteX551" fmla="*/ 106097 w 2051513"/>
              <a:gd name="connsiteY551" fmla="*/ 1611719 h 2108333"/>
              <a:gd name="connsiteX552" fmla="*/ 35818 w 2051513"/>
              <a:gd name="connsiteY552" fmla="*/ 1479307 h 2108333"/>
              <a:gd name="connsiteX553" fmla="*/ 21400 w 2051513"/>
              <a:gd name="connsiteY553" fmla="*/ 1481853 h 2108333"/>
              <a:gd name="connsiteX554" fmla="*/ 4965 w 2051513"/>
              <a:gd name="connsiteY554" fmla="*/ 1468726 h 2108333"/>
              <a:gd name="connsiteX555" fmla="*/ 12860 w 2051513"/>
              <a:gd name="connsiteY555" fmla="*/ 1428931 h 2108333"/>
              <a:gd name="connsiteX556" fmla="*/ 23429 w 2051513"/>
              <a:gd name="connsiteY556" fmla="*/ 1427166 h 2108333"/>
              <a:gd name="connsiteX557" fmla="*/ 23894 w 2051513"/>
              <a:gd name="connsiteY557" fmla="*/ 1255064 h 2108333"/>
              <a:gd name="connsiteX558" fmla="*/ 12228 w 2051513"/>
              <a:gd name="connsiteY558" fmla="*/ 1246041 h 2108333"/>
              <a:gd name="connsiteX559" fmla="*/ 20123 w 2051513"/>
              <a:gd name="connsiteY559" fmla="*/ 1206246 h 2108333"/>
              <a:gd name="connsiteX560" fmla="*/ 24511 w 2051513"/>
              <a:gd name="connsiteY560" fmla="*/ 1205471 h 2108333"/>
              <a:gd name="connsiteX561" fmla="*/ 27834 w 2051513"/>
              <a:gd name="connsiteY561" fmla="*/ 1054326 h 2108333"/>
              <a:gd name="connsiteX562" fmla="*/ 17579 w 2051513"/>
              <a:gd name="connsiteY562" fmla="*/ 1046393 h 2108333"/>
              <a:gd name="connsiteX563" fmla="*/ 25473 w 2051513"/>
              <a:gd name="connsiteY563" fmla="*/ 1006598 h 2108333"/>
              <a:gd name="connsiteX564" fmla="*/ 39049 w 2051513"/>
              <a:gd name="connsiteY564" fmla="*/ 1004406 h 2108333"/>
              <a:gd name="connsiteX565" fmla="*/ 102302 w 2051513"/>
              <a:gd name="connsiteY565" fmla="*/ 872789 h 2108333"/>
              <a:gd name="connsiteX566" fmla="*/ 102158 w 2051513"/>
              <a:gd name="connsiteY566" fmla="*/ 872678 h 2108333"/>
              <a:gd name="connsiteX567" fmla="*/ 110052 w 2051513"/>
              <a:gd name="connsiteY567" fmla="*/ 832882 h 2108333"/>
              <a:gd name="connsiteX568" fmla="*/ 115521 w 2051513"/>
              <a:gd name="connsiteY568" fmla="*/ 831999 h 2108333"/>
              <a:gd name="connsiteX569" fmla="*/ 128172 w 2051513"/>
              <a:gd name="connsiteY569" fmla="*/ 743472 h 2108333"/>
              <a:gd name="connsiteX570" fmla="*/ 118685 w 2051513"/>
              <a:gd name="connsiteY570" fmla="*/ 736134 h 2108333"/>
              <a:gd name="connsiteX571" fmla="*/ 126579 w 2051513"/>
              <a:gd name="connsiteY571" fmla="*/ 696339 h 2108333"/>
              <a:gd name="connsiteX572" fmla="*/ 141656 w 2051513"/>
              <a:gd name="connsiteY572" fmla="*/ 693676 h 2108333"/>
              <a:gd name="connsiteX573" fmla="*/ 166418 w 2051513"/>
              <a:gd name="connsiteY573" fmla="*/ 624697 h 2108333"/>
              <a:gd name="connsiteX574" fmla="*/ 160316 w 2051513"/>
              <a:gd name="connsiteY574" fmla="*/ 619978 h 2108333"/>
              <a:gd name="connsiteX575" fmla="*/ 168211 w 2051513"/>
              <a:gd name="connsiteY575" fmla="*/ 580182 h 2108333"/>
              <a:gd name="connsiteX576" fmla="*/ 190859 w 2051513"/>
              <a:gd name="connsiteY576" fmla="*/ 576526 h 2108333"/>
              <a:gd name="connsiteX577" fmla="*/ 197939 w 2051513"/>
              <a:gd name="connsiteY577" fmla="*/ 581846 h 2108333"/>
              <a:gd name="connsiteX578" fmla="*/ 352128 w 2051513"/>
              <a:gd name="connsiteY578" fmla="*/ 462277 h 2108333"/>
              <a:gd name="connsiteX579" fmla="*/ 350519 w 2051513"/>
              <a:gd name="connsiteY579" fmla="*/ 455210 h 2108333"/>
              <a:gd name="connsiteX580" fmla="*/ 363105 w 2051513"/>
              <a:gd name="connsiteY580" fmla="*/ 436030 h 2108333"/>
              <a:gd name="connsiteX581" fmla="*/ 383796 w 2051513"/>
              <a:gd name="connsiteY581" fmla="*/ 432375 h 2108333"/>
              <a:gd name="connsiteX582" fmla="*/ 505728 w 2051513"/>
              <a:gd name="connsiteY582" fmla="*/ 290260 h 2108333"/>
              <a:gd name="connsiteX583" fmla="*/ 501199 w 2051513"/>
              <a:gd name="connsiteY583" fmla="*/ 270358 h 2108333"/>
              <a:gd name="connsiteX584" fmla="*/ 513785 w 2051513"/>
              <a:gd name="connsiteY584" fmla="*/ 251178 h 2108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</a:cxnLst>
            <a:rect l="l" t="t" r="r" b="b"/>
            <a:pathLst>
              <a:path w="2051513" h="2108333">
                <a:moveTo>
                  <a:pt x="1508531" y="1805825"/>
                </a:moveTo>
                <a:lnTo>
                  <a:pt x="1512432" y="1821594"/>
                </a:lnTo>
                <a:lnTo>
                  <a:pt x="1507036" y="1829508"/>
                </a:lnTo>
                <a:lnTo>
                  <a:pt x="1645093" y="2042515"/>
                </a:lnTo>
                <a:lnTo>
                  <a:pt x="1677260" y="1749621"/>
                </a:lnTo>
                <a:lnTo>
                  <a:pt x="1667960" y="1742428"/>
                </a:lnTo>
                <a:close/>
                <a:moveTo>
                  <a:pt x="1509897" y="1600944"/>
                </a:moveTo>
                <a:lnTo>
                  <a:pt x="1373748" y="1683661"/>
                </a:lnTo>
                <a:lnTo>
                  <a:pt x="1376904" y="1695932"/>
                </a:lnTo>
                <a:lnTo>
                  <a:pt x="1473144" y="1786296"/>
                </a:lnTo>
                <a:lnTo>
                  <a:pt x="1511673" y="1603104"/>
                </a:lnTo>
                <a:lnTo>
                  <a:pt x="1510114" y="1601898"/>
                </a:lnTo>
                <a:close/>
                <a:moveTo>
                  <a:pt x="1082318" y="1742464"/>
                </a:moveTo>
                <a:lnTo>
                  <a:pt x="1082504" y="1743183"/>
                </a:lnTo>
                <a:cubicBezTo>
                  <a:pt x="1081487" y="1750406"/>
                  <a:pt x="1077417" y="1757502"/>
                  <a:pt x="1069393" y="1762703"/>
                </a:cubicBezTo>
                <a:lnTo>
                  <a:pt x="1069142" y="1762745"/>
                </a:lnTo>
                <a:lnTo>
                  <a:pt x="1083244" y="1898223"/>
                </a:lnTo>
                <a:lnTo>
                  <a:pt x="1085865" y="1897800"/>
                </a:lnTo>
                <a:lnTo>
                  <a:pt x="1086987" y="1898643"/>
                </a:lnTo>
                <a:lnTo>
                  <a:pt x="1307072" y="1706297"/>
                </a:lnTo>
                <a:close/>
                <a:moveTo>
                  <a:pt x="1593851" y="1505677"/>
                </a:moveTo>
                <a:lnTo>
                  <a:pt x="1551105" y="1566298"/>
                </a:lnTo>
                <a:lnTo>
                  <a:pt x="1557559" y="1571148"/>
                </a:lnTo>
                <a:cubicBezTo>
                  <a:pt x="1565699" y="1583707"/>
                  <a:pt x="1565014" y="1600994"/>
                  <a:pt x="1549664" y="1610942"/>
                </a:cubicBezTo>
                <a:lnTo>
                  <a:pt x="1531069" y="1614048"/>
                </a:lnTo>
                <a:lnTo>
                  <a:pt x="1492051" y="1789421"/>
                </a:lnTo>
                <a:lnTo>
                  <a:pt x="1494436" y="1791213"/>
                </a:lnTo>
                <a:lnTo>
                  <a:pt x="1663150" y="1724038"/>
                </a:lnTo>
                <a:lnTo>
                  <a:pt x="1662510" y="1721226"/>
                </a:lnTo>
                <a:lnTo>
                  <a:pt x="1672918" y="1705365"/>
                </a:lnTo>
                <a:close/>
                <a:moveTo>
                  <a:pt x="1038061" y="1760014"/>
                </a:moveTo>
                <a:lnTo>
                  <a:pt x="792565" y="1962575"/>
                </a:lnTo>
                <a:lnTo>
                  <a:pt x="1054626" y="1914548"/>
                </a:lnTo>
                <a:lnTo>
                  <a:pt x="1063216" y="1901456"/>
                </a:lnTo>
                <a:lnTo>
                  <a:pt x="1065446" y="1901096"/>
                </a:lnTo>
                <a:lnTo>
                  <a:pt x="1051354" y="1765716"/>
                </a:lnTo>
                <a:lnTo>
                  <a:pt x="1046484" y="1766529"/>
                </a:lnTo>
                <a:close/>
                <a:moveTo>
                  <a:pt x="808152" y="1690879"/>
                </a:moveTo>
                <a:lnTo>
                  <a:pt x="604298" y="1855396"/>
                </a:lnTo>
                <a:lnTo>
                  <a:pt x="606737" y="1866115"/>
                </a:lnTo>
                <a:lnTo>
                  <a:pt x="740322" y="1960967"/>
                </a:lnTo>
                <a:lnTo>
                  <a:pt x="746167" y="1960024"/>
                </a:lnTo>
                <a:close/>
                <a:moveTo>
                  <a:pt x="1413040" y="1411948"/>
                </a:moveTo>
                <a:lnTo>
                  <a:pt x="1525943" y="1560822"/>
                </a:lnTo>
                <a:lnTo>
                  <a:pt x="1528330" y="1560436"/>
                </a:lnTo>
                <a:lnTo>
                  <a:pt x="1576228" y="1496116"/>
                </a:lnTo>
                <a:lnTo>
                  <a:pt x="1572406" y="1493160"/>
                </a:lnTo>
                <a:lnTo>
                  <a:pt x="1570207" y="1483498"/>
                </a:lnTo>
                <a:close/>
                <a:moveTo>
                  <a:pt x="832233" y="1678485"/>
                </a:moveTo>
                <a:lnTo>
                  <a:pt x="830844" y="1680514"/>
                </a:lnTo>
                <a:lnTo>
                  <a:pt x="830802" y="1680521"/>
                </a:lnTo>
                <a:lnTo>
                  <a:pt x="767078" y="1956664"/>
                </a:lnTo>
                <a:lnTo>
                  <a:pt x="1027255" y="1742280"/>
                </a:lnTo>
                <a:lnTo>
                  <a:pt x="1025982" y="1736691"/>
                </a:lnTo>
                <a:close/>
                <a:moveTo>
                  <a:pt x="1383426" y="1413143"/>
                </a:moveTo>
                <a:lnTo>
                  <a:pt x="1364930" y="1664971"/>
                </a:lnTo>
                <a:lnTo>
                  <a:pt x="1505537" y="1581108"/>
                </a:lnTo>
                <a:lnTo>
                  <a:pt x="1510675" y="1573278"/>
                </a:lnTo>
                <a:lnTo>
                  <a:pt x="1388491" y="1412297"/>
                </a:lnTo>
                <a:close/>
                <a:moveTo>
                  <a:pt x="1361540" y="1416237"/>
                </a:moveTo>
                <a:lnTo>
                  <a:pt x="1078108" y="1721264"/>
                </a:lnTo>
                <a:lnTo>
                  <a:pt x="1324731" y="1681577"/>
                </a:lnTo>
                <a:lnTo>
                  <a:pt x="1332819" y="1669252"/>
                </a:lnTo>
                <a:lnTo>
                  <a:pt x="1343090" y="1667438"/>
                </a:lnTo>
                <a:close/>
                <a:moveTo>
                  <a:pt x="498283" y="1610188"/>
                </a:moveTo>
                <a:lnTo>
                  <a:pt x="435503" y="1864342"/>
                </a:lnTo>
                <a:lnTo>
                  <a:pt x="445489" y="1871846"/>
                </a:lnTo>
                <a:lnTo>
                  <a:pt x="553735" y="1853468"/>
                </a:lnTo>
                <a:lnTo>
                  <a:pt x="562938" y="1839445"/>
                </a:lnTo>
                <a:lnTo>
                  <a:pt x="540881" y="1759341"/>
                </a:lnTo>
                <a:close/>
                <a:moveTo>
                  <a:pt x="478690" y="1600021"/>
                </a:moveTo>
                <a:lnTo>
                  <a:pt x="273681" y="1789995"/>
                </a:lnTo>
                <a:lnTo>
                  <a:pt x="405981" y="1867522"/>
                </a:lnTo>
                <a:lnTo>
                  <a:pt x="408042" y="1864382"/>
                </a:lnTo>
                <a:lnTo>
                  <a:pt x="414984" y="1863261"/>
                </a:lnTo>
                <a:close/>
                <a:moveTo>
                  <a:pt x="512445" y="1583117"/>
                </a:moveTo>
                <a:lnTo>
                  <a:pt x="512157" y="1583527"/>
                </a:lnTo>
                <a:lnTo>
                  <a:pt x="537488" y="1673776"/>
                </a:lnTo>
                <a:lnTo>
                  <a:pt x="584046" y="1835679"/>
                </a:lnTo>
                <a:lnTo>
                  <a:pt x="586025" y="1835349"/>
                </a:lnTo>
                <a:lnTo>
                  <a:pt x="591525" y="1839603"/>
                </a:lnTo>
                <a:lnTo>
                  <a:pt x="799742" y="1671408"/>
                </a:lnTo>
                <a:lnTo>
                  <a:pt x="797217" y="1669450"/>
                </a:lnTo>
                <a:lnTo>
                  <a:pt x="796698" y="1667323"/>
                </a:lnTo>
                <a:close/>
                <a:moveTo>
                  <a:pt x="787709" y="1321650"/>
                </a:moveTo>
                <a:lnTo>
                  <a:pt x="824400" y="1642849"/>
                </a:lnTo>
                <a:lnTo>
                  <a:pt x="830707" y="1647743"/>
                </a:lnTo>
                <a:lnTo>
                  <a:pt x="831529" y="1651112"/>
                </a:lnTo>
                <a:lnTo>
                  <a:pt x="835793" y="1654518"/>
                </a:lnTo>
                <a:lnTo>
                  <a:pt x="836593" y="1658147"/>
                </a:lnTo>
                <a:lnTo>
                  <a:pt x="845858" y="1660875"/>
                </a:lnTo>
                <a:lnTo>
                  <a:pt x="845139" y="1661434"/>
                </a:lnTo>
                <a:lnTo>
                  <a:pt x="1034535" y="1718745"/>
                </a:lnTo>
                <a:lnTo>
                  <a:pt x="1035991" y="1716527"/>
                </a:lnTo>
                <a:lnTo>
                  <a:pt x="796195" y="1320151"/>
                </a:lnTo>
                <a:close/>
                <a:moveTo>
                  <a:pt x="807937" y="1306865"/>
                </a:moveTo>
                <a:lnTo>
                  <a:pt x="1052420" y="1711493"/>
                </a:lnTo>
                <a:lnTo>
                  <a:pt x="1060387" y="1710207"/>
                </a:lnTo>
                <a:lnTo>
                  <a:pt x="1060833" y="1710542"/>
                </a:lnTo>
                <a:lnTo>
                  <a:pt x="1353448" y="1395631"/>
                </a:lnTo>
                <a:lnTo>
                  <a:pt x="1352668" y="1392204"/>
                </a:lnTo>
                <a:close/>
                <a:moveTo>
                  <a:pt x="968617" y="1187426"/>
                </a:moveTo>
                <a:lnTo>
                  <a:pt x="808777" y="1287306"/>
                </a:lnTo>
                <a:lnTo>
                  <a:pt x="809480" y="1290205"/>
                </a:lnTo>
                <a:lnTo>
                  <a:pt x="1325739" y="1371263"/>
                </a:lnTo>
                <a:lnTo>
                  <a:pt x="1002674" y="1189395"/>
                </a:lnTo>
                <a:lnTo>
                  <a:pt x="1001403" y="1191239"/>
                </a:lnTo>
                <a:cubicBezTo>
                  <a:pt x="993379" y="1196439"/>
                  <a:pt x="985414" y="1197143"/>
                  <a:pt x="978493" y="1195065"/>
                </a:cubicBezTo>
                <a:close/>
                <a:moveTo>
                  <a:pt x="1365678" y="948164"/>
                </a:moveTo>
                <a:lnTo>
                  <a:pt x="1360733" y="955612"/>
                </a:lnTo>
                <a:lnTo>
                  <a:pt x="1357429" y="956164"/>
                </a:lnTo>
                <a:lnTo>
                  <a:pt x="1385445" y="1347667"/>
                </a:lnTo>
                <a:lnTo>
                  <a:pt x="1567565" y="1023942"/>
                </a:lnTo>
                <a:lnTo>
                  <a:pt x="1564607" y="1010948"/>
                </a:lnTo>
                <a:close/>
                <a:moveTo>
                  <a:pt x="1388178" y="936390"/>
                </a:moveTo>
                <a:lnTo>
                  <a:pt x="1571744" y="994325"/>
                </a:lnTo>
                <a:lnTo>
                  <a:pt x="1576223" y="987500"/>
                </a:lnTo>
                <a:lnTo>
                  <a:pt x="1587178" y="985731"/>
                </a:lnTo>
                <a:lnTo>
                  <a:pt x="1590331" y="981183"/>
                </a:lnTo>
                <a:lnTo>
                  <a:pt x="1592130" y="980882"/>
                </a:lnTo>
                <a:lnTo>
                  <a:pt x="1754415" y="844133"/>
                </a:lnTo>
                <a:close/>
                <a:moveTo>
                  <a:pt x="1333425" y="956036"/>
                </a:moveTo>
                <a:lnTo>
                  <a:pt x="1011676" y="1160516"/>
                </a:lnTo>
                <a:lnTo>
                  <a:pt x="1014493" y="1171260"/>
                </a:lnTo>
                <a:lnTo>
                  <a:pt x="1360494" y="1366041"/>
                </a:lnTo>
                <a:lnTo>
                  <a:pt x="1362848" y="1362453"/>
                </a:lnTo>
                <a:lnTo>
                  <a:pt x="1366265" y="1361901"/>
                </a:lnTo>
                <a:lnTo>
                  <a:pt x="1338093" y="959393"/>
                </a:lnTo>
                <a:lnTo>
                  <a:pt x="1337823" y="959438"/>
                </a:lnTo>
                <a:close/>
                <a:moveTo>
                  <a:pt x="187054" y="1476458"/>
                </a:moveTo>
                <a:lnTo>
                  <a:pt x="136686" y="1609304"/>
                </a:lnTo>
                <a:lnTo>
                  <a:pt x="139338" y="1620916"/>
                </a:lnTo>
                <a:lnTo>
                  <a:pt x="237381" y="1750345"/>
                </a:lnTo>
                <a:close/>
                <a:moveTo>
                  <a:pt x="204850" y="1457073"/>
                </a:moveTo>
                <a:lnTo>
                  <a:pt x="203517" y="1459104"/>
                </a:lnTo>
                <a:lnTo>
                  <a:pt x="261628" y="1773007"/>
                </a:lnTo>
                <a:lnTo>
                  <a:pt x="478509" y="1572119"/>
                </a:lnTo>
                <a:lnTo>
                  <a:pt x="478422" y="1571684"/>
                </a:lnTo>
                <a:lnTo>
                  <a:pt x="478518" y="1571542"/>
                </a:lnTo>
                <a:close/>
                <a:moveTo>
                  <a:pt x="456824" y="1335625"/>
                </a:moveTo>
                <a:lnTo>
                  <a:pt x="455833" y="1337094"/>
                </a:lnTo>
                <a:lnTo>
                  <a:pt x="505962" y="1560779"/>
                </a:lnTo>
                <a:lnTo>
                  <a:pt x="783527" y="1642519"/>
                </a:lnTo>
                <a:close/>
                <a:moveTo>
                  <a:pt x="467102" y="1318088"/>
                </a:moveTo>
                <a:lnTo>
                  <a:pt x="467499" y="1319792"/>
                </a:lnTo>
                <a:lnTo>
                  <a:pt x="466488" y="1321292"/>
                </a:lnTo>
                <a:lnTo>
                  <a:pt x="802041" y="1637437"/>
                </a:lnTo>
                <a:lnTo>
                  <a:pt x="765226" y="1315151"/>
                </a:lnTo>
                <a:lnTo>
                  <a:pt x="759526" y="1310598"/>
                </a:lnTo>
                <a:lnTo>
                  <a:pt x="757593" y="1302106"/>
                </a:lnTo>
                <a:close/>
                <a:moveTo>
                  <a:pt x="419905" y="1333311"/>
                </a:moveTo>
                <a:lnTo>
                  <a:pt x="214326" y="1438252"/>
                </a:lnTo>
                <a:lnTo>
                  <a:pt x="483712" y="1552211"/>
                </a:lnTo>
                <a:lnTo>
                  <a:pt x="436547" y="1341750"/>
                </a:lnTo>
                <a:lnTo>
                  <a:pt x="431833" y="1342537"/>
                </a:lnTo>
                <a:lnTo>
                  <a:pt x="429128" y="1340445"/>
                </a:lnTo>
                <a:lnTo>
                  <a:pt x="429121" y="1340455"/>
                </a:lnTo>
                <a:lnTo>
                  <a:pt x="429121" y="1340440"/>
                </a:lnTo>
                <a:close/>
                <a:moveTo>
                  <a:pt x="55304" y="1461329"/>
                </a:moveTo>
                <a:lnTo>
                  <a:pt x="54141" y="1463101"/>
                </a:lnTo>
                <a:lnTo>
                  <a:pt x="121624" y="1591471"/>
                </a:lnTo>
                <a:lnTo>
                  <a:pt x="169603" y="1464367"/>
                </a:lnTo>
                <a:lnTo>
                  <a:pt x="159637" y="1456659"/>
                </a:lnTo>
                <a:lnTo>
                  <a:pt x="158638" y="1452268"/>
                </a:lnTo>
                <a:close/>
                <a:moveTo>
                  <a:pt x="1452599" y="672985"/>
                </a:moveTo>
                <a:lnTo>
                  <a:pt x="1364748" y="912901"/>
                </a:lnTo>
                <a:lnTo>
                  <a:pt x="1368628" y="915817"/>
                </a:lnTo>
                <a:lnTo>
                  <a:pt x="1369810" y="920698"/>
                </a:lnTo>
                <a:lnTo>
                  <a:pt x="1766457" y="820674"/>
                </a:lnTo>
                <a:lnTo>
                  <a:pt x="1463357" y="671189"/>
                </a:lnTo>
                <a:close/>
                <a:moveTo>
                  <a:pt x="1810237" y="473415"/>
                </a:moveTo>
                <a:lnTo>
                  <a:pt x="1810237" y="800426"/>
                </a:lnTo>
                <a:lnTo>
                  <a:pt x="1810650" y="800737"/>
                </a:lnTo>
                <a:lnTo>
                  <a:pt x="1934908" y="720200"/>
                </a:lnTo>
                <a:lnTo>
                  <a:pt x="1933164" y="712536"/>
                </a:lnTo>
                <a:lnTo>
                  <a:pt x="1942216" y="698742"/>
                </a:lnTo>
                <a:close/>
                <a:moveTo>
                  <a:pt x="1822838" y="461113"/>
                </a:moveTo>
                <a:lnTo>
                  <a:pt x="1957288" y="691429"/>
                </a:lnTo>
                <a:lnTo>
                  <a:pt x="1959058" y="691134"/>
                </a:lnTo>
                <a:lnTo>
                  <a:pt x="2005440" y="535592"/>
                </a:lnTo>
                <a:lnTo>
                  <a:pt x="1998597" y="530299"/>
                </a:lnTo>
                <a:lnTo>
                  <a:pt x="1998147" y="528321"/>
                </a:lnTo>
                <a:close/>
                <a:moveTo>
                  <a:pt x="769218" y="935735"/>
                </a:moveTo>
                <a:lnTo>
                  <a:pt x="797395" y="1271191"/>
                </a:lnTo>
                <a:lnTo>
                  <a:pt x="959137" y="1170259"/>
                </a:lnTo>
                <a:lnTo>
                  <a:pt x="957620" y="1163596"/>
                </a:lnTo>
                <a:close/>
                <a:moveTo>
                  <a:pt x="47202" y="1262789"/>
                </a:moveTo>
                <a:lnTo>
                  <a:pt x="46978" y="1433774"/>
                </a:lnTo>
                <a:lnTo>
                  <a:pt x="52410" y="1437976"/>
                </a:lnTo>
                <a:lnTo>
                  <a:pt x="53242" y="1441630"/>
                </a:lnTo>
                <a:lnTo>
                  <a:pt x="157419" y="1432276"/>
                </a:lnTo>
                <a:lnTo>
                  <a:pt x="164571" y="1421375"/>
                </a:lnTo>
                <a:close/>
                <a:moveTo>
                  <a:pt x="1778483" y="462710"/>
                </a:moveTo>
                <a:lnTo>
                  <a:pt x="1481861" y="650998"/>
                </a:lnTo>
                <a:lnTo>
                  <a:pt x="1481877" y="651056"/>
                </a:lnTo>
                <a:lnTo>
                  <a:pt x="1478008" y="656666"/>
                </a:lnTo>
                <a:lnTo>
                  <a:pt x="1780778" y="805937"/>
                </a:lnTo>
                <a:lnTo>
                  <a:pt x="1783842" y="801267"/>
                </a:lnTo>
                <a:lnTo>
                  <a:pt x="1792237" y="799912"/>
                </a:lnTo>
                <a:lnTo>
                  <a:pt x="1792237" y="471750"/>
                </a:lnTo>
                <a:lnTo>
                  <a:pt x="1790537" y="472034"/>
                </a:lnTo>
                <a:close/>
                <a:moveTo>
                  <a:pt x="744703" y="936737"/>
                </a:moveTo>
                <a:lnTo>
                  <a:pt x="461978" y="1298421"/>
                </a:lnTo>
                <a:lnTo>
                  <a:pt x="462638" y="1298917"/>
                </a:lnTo>
                <a:lnTo>
                  <a:pt x="463398" y="1302178"/>
                </a:lnTo>
                <a:lnTo>
                  <a:pt x="757640" y="1285708"/>
                </a:lnTo>
                <a:lnTo>
                  <a:pt x="767420" y="1270803"/>
                </a:lnTo>
                <a:lnTo>
                  <a:pt x="775559" y="1269444"/>
                </a:lnTo>
                <a:lnTo>
                  <a:pt x="748977" y="936023"/>
                </a:lnTo>
                <a:close/>
                <a:moveTo>
                  <a:pt x="1054742" y="787180"/>
                </a:moveTo>
                <a:lnTo>
                  <a:pt x="991754" y="1138512"/>
                </a:lnTo>
                <a:lnTo>
                  <a:pt x="992864" y="1138316"/>
                </a:lnTo>
                <a:lnTo>
                  <a:pt x="1000219" y="1144192"/>
                </a:lnTo>
                <a:lnTo>
                  <a:pt x="1319984" y="941297"/>
                </a:lnTo>
                <a:lnTo>
                  <a:pt x="1317602" y="930832"/>
                </a:lnTo>
                <a:lnTo>
                  <a:pt x="1062107" y="785065"/>
                </a:lnTo>
                <a:close/>
                <a:moveTo>
                  <a:pt x="266953" y="1145181"/>
                </a:moveTo>
                <a:lnTo>
                  <a:pt x="264399" y="1148984"/>
                </a:lnTo>
                <a:lnTo>
                  <a:pt x="258315" y="1150000"/>
                </a:lnTo>
                <a:lnTo>
                  <a:pt x="219771" y="1342030"/>
                </a:lnTo>
                <a:lnTo>
                  <a:pt x="204388" y="1420782"/>
                </a:lnTo>
                <a:lnTo>
                  <a:pt x="411738" y="1314484"/>
                </a:lnTo>
                <a:lnTo>
                  <a:pt x="410502" y="1309052"/>
                </a:lnTo>
                <a:lnTo>
                  <a:pt x="415905" y="1300818"/>
                </a:lnTo>
                <a:close/>
                <a:moveTo>
                  <a:pt x="776972" y="900305"/>
                </a:moveTo>
                <a:lnTo>
                  <a:pt x="780167" y="914026"/>
                </a:lnTo>
                <a:lnTo>
                  <a:pt x="778320" y="916764"/>
                </a:lnTo>
                <a:lnTo>
                  <a:pt x="968049" y="1144988"/>
                </a:lnTo>
                <a:lnTo>
                  <a:pt x="969748" y="1142399"/>
                </a:lnTo>
                <a:lnTo>
                  <a:pt x="973262" y="1141779"/>
                </a:lnTo>
                <a:lnTo>
                  <a:pt x="1037772" y="785143"/>
                </a:lnTo>
                <a:lnTo>
                  <a:pt x="1033796" y="782068"/>
                </a:lnTo>
                <a:close/>
                <a:moveTo>
                  <a:pt x="1075487" y="756881"/>
                </a:moveTo>
                <a:lnTo>
                  <a:pt x="1077578" y="764857"/>
                </a:lnTo>
                <a:lnTo>
                  <a:pt x="1074562" y="769231"/>
                </a:lnTo>
                <a:lnTo>
                  <a:pt x="1326326" y="910965"/>
                </a:lnTo>
                <a:lnTo>
                  <a:pt x="1329078" y="906772"/>
                </a:lnTo>
                <a:lnTo>
                  <a:pt x="1346899" y="903895"/>
                </a:lnTo>
                <a:lnTo>
                  <a:pt x="1428494" y="678420"/>
                </a:lnTo>
                <a:lnTo>
                  <a:pt x="1432576" y="665346"/>
                </a:lnTo>
                <a:close/>
                <a:moveTo>
                  <a:pt x="227952" y="1142339"/>
                </a:moveTo>
                <a:lnTo>
                  <a:pt x="62770" y="1228591"/>
                </a:lnTo>
                <a:lnTo>
                  <a:pt x="64534" y="1236167"/>
                </a:lnTo>
                <a:lnTo>
                  <a:pt x="58827" y="1244631"/>
                </a:lnTo>
                <a:lnTo>
                  <a:pt x="184537" y="1414119"/>
                </a:lnTo>
                <a:lnTo>
                  <a:pt x="184957" y="1414051"/>
                </a:lnTo>
                <a:lnTo>
                  <a:pt x="209921" y="1288214"/>
                </a:lnTo>
                <a:lnTo>
                  <a:pt x="237014" y="1149348"/>
                </a:lnTo>
                <a:close/>
                <a:moveTo>
                  <a:pt x="1983136" y="255904"/>
                </a:moveTo>
                <a:lnTo>
                  <a:pt x="1816869" y="424840"/>
                </a:lnTo>
                <a:lnTo>
                  <a:pt x="1821342" y="428414"/>
                </a:lnTo>
                <a:lnTo>
                  <a:pt x="1825753" y="445237"/>
                </a:lnTo>
                <a:lnTo>
                  <a:pt x="1994021" y="509508"/>
                </a:lnTo>
                <a:lnTo>
                  <a:pt x="2006492" y="490503"/>
                </a:lnTo>
                <a:lnTo>
                  <a:pt x="2008537" y="490173"/>
                </a:lnTo>
                <a:lnTo>
                  <a:pt x="1984324" y="256822"/>
                </a:lnTo>
                <a:close/>
                <a:moveTo>
                  <a:pt x="449164" y="899130"/>
                </a:moveTo>
                <a:lnTo>
                  <a:pt x="273290" y="1113059"/>
                </a:lnTo>
                <a:lnTo>
                  <a:pt x="277367" y="1128915"/>
                </a:lnTo>
                <a:lnTo>
                  <a:pt x="431535" y="1287296"/>
                </a:lnTo>
                <a:close/>
                <a:moveTo>
                  <a:pt x="489015" y="879979"/>
                </a:moveTo>
                <a:lnTo>
                  <a:pt x="478364" y="895774"/>
                </a:lnTo>
                <a:lnTo>
                  <a:pt x="469844" y="897197"/>
                </a:lnTo>
                <a:lnTo>
                  <a:pt x="451332" y="1281473"/>
                </a:lnTo>
                <a:lnTo>
                  <a:pt x="728906" y="924708"/>
                </a:lnTo>
                <a:lnTo>
                  <a:pt x="727861" y="923900"/>
                </a:lnTo>
                <a:lnTo>
                  <a:pt x="724803" y="910462"/>
                </a:lnTo>
                <a:close/>
                <a:moveTo>
                  <a:pt x="60528" y="1050375"/>
                </a:moveTo>
                <a:lnTo>
                  <a:pt x="57128" y="1055438"/>
                </a:lnTo>
                <a:lnTo>
                  <a:pt x="51328" y="1056406"/>
                </a:lnTo>
                <a:lnTo>
                  <a:pt x="47838" y="1205837"/>
                </a:lnTo>
                <a:lnTo>
                  <a:pt x="53065" y="1210012"/>
                </a:lnTo>
                <a:lnTo>
                  <a:pt x="221085" y="1123395"/>
                </a:lnTo>
                <a:lnTo>
                  <a:pt x="220886" y="1122523"/>
                </a:lnTo>
                <a:close/>
                <a:moveTo>
                  <a:pt x="77903" y="1034507"/>
                </a:moveTo>
                <a:lnTo>
                  <a:pt x="230703" y="1103254"/>
                </a:lnTo>
                <a:lnTo>
                  <a:pt x="232744" y="1100144"/>
                </a:lnTo>
                <a:lnTo>
                  <a:pt x="247064" y="1097832"/>
                </a:lnTo>
                <a:lnTo>
                  <a:pt x="247072" y="1097792"/>
                </a:lnTo>
                <a:lnTo>
                  <a:pt x="247105" y="1097826"/>
                </a:lnTo>
                <a:lnTo>
                  <a:pt x="255392" y="1096488"/>
                </a:lnTo>
                <a:lnTo>
                  <a:pt x="259367" y="1099474"/>
                </a:lnTo>
                <a:lnTo>
                  <a:pt x="430436" y="891750"/>
                </a:lnTo>
                <a:close/>
                <a:moveTo>
                  <a:pt x="1832245" y="139237"/>
                </a:moveTo>
                <a:lnTo>
                  <a:pt x="1803857" y="412400"/>
                </a:lnTo>
                <a:lnTo>
                  <a:pt x="1971889" y="241670"/>
                </a:lnTo>
                <a:lnTo>
                  <a:pt x="1969243" y="230045"/>
                </a:lnTo>
                <a:lnTo>
                  <a:pt x="1839677" y="137729"/>
                </a:lnTo>
                <a:lnTo>
                  <a:pt x="1839472" y="138030"/>
                </a:lnTo>
                <a:close/>
                <a:moveTo>
                  <a:pt x="148564" y="871396"/>
                </a:moveTo>
                <a:lnTo>
                  <a:pt x="141707" y="881722"/>
                </a:lnTo>
                <a:lnTo>
                  <a:pt x="123632" y="884740"/>
                </a:lnTo>
                <a:lnTo>
                  <a:pt x="61271" y="1012823"/>
                </a:lnTo>
                <a:lnTo>
                  <a:pt x="65023" y="1015643"/>
                </a:lnTo>
                <a:lnTo>
                  <a:pt x="65204" y="1016346"/>
                </a:lnTo>
                <a:lnTo>
                  <a:pt x="401281" y="880253"/>
                </a:lnTo>
                <a:close/>
                <a:moveTo>
                  <a:pt x="1013749" y="471000"/>
                </a:moveTo>
                <a:lnTo>
                  <a:pt x="1011340" y="474629"/>
                </a:lnTo>
                <a:lnTo>
                  <a:pt x="1009066" y="475009"/>
                </a:lnTo>
                <a:lnTo>
                  <a:pt x="1055372" y="731260"/>
                </a:lnTo>
                <a:lnTo>
                  <a:pt x="1055759" y="731192"/>
                </a:lnTo>
                <a:lnTo>
                  <a:pt x="1067287" y="740401"/>
                </a:lnTo>
                <a:lnTo>
                  <a:pt x="1426123" y="648418"/>
                </a:lnTo>
                <a:lnTo>
                  <a:pt x="1425943" y="647629"/>
                </a:lnTo>
                <a:close/>
                <a:moveTo>
                  <a:pt x="1313376" y="278712"/>
                </a:moveTo>
                <a:lnTo>
                  <a:pt x="1022223" y="447169"/>
                </a:lnTo>
                <a:lnTo>
                  <a:pt x="1023778" y="453588"/>
                </a:lnTo>
                <a:lnTo>
                  <a:pt x="1432251" y="628623"/>
                </a:lnTo>
                <a:lnTo>
                  <a:pt x="1434395" y="625356"/>
                </a:lnTo>
                <a:lnTo>
                  <a:pt x="1333888" y="289073"/>
                </a:lnTo>
                <a:lnTo>
                  <a:pt x="1328035" y="290051"/>
                </a:lnTo>
                <a:close/>
                <a:moveTo>
                  <a:pt x="1620929" y="128123"/>
                </a:moveTo>
                <a:lnTo>
                  <a:pt x="1467003" y="622939"/>
                </a:lnTo>
                <a:lnTo>
                  <a:pt x="1476224" y="630305"/>
                </a:lnTo>
                <a:lnTo>
                  <a:pt x="1770306" y="443382"/>
                </a:lnTo>
                <a:lnTo>
                  <a:pt x="1769206" y="438549"/>
                </a:lnTo>
                <a:lnTo>
                  <a:pt x="1774443" y="430568"/>
                </a:lnTo>
                <a:close/>
                <a:moveTo>
                  <a:pt x="1645707" y="103968"/>
                </a:moveTo>
                <a:lnTo>
                  <a:pt x="1639033" y="114138"/>
                </a:lnTo>
                <a:lnTo>
                  <a:pt x="1785915" y="410911"/>
                </a:lnTo>
                <a:lnTo>
                  <a:pt x="1814076" y="139933"/>
                </a:lnTo>
                <a:lnTo>
                  <a:pt x="1799922" y="128986"/>
                </a:lnTo>
                <a:lnTo>
                  <a:pt x="1797996" y="120522"/>
                </a:lnTo>
                <a:close/>
                <a:moveTo>
                  <a:pt x="1602651" y="115940"/>
                </a:moveTo>
                <a:lnTo>
                  <a:pt x="1360875" y="255376"/>
                </a:lnTo>
                <a:lnTo>
                  <a:pt x="1363531" y="267044"/>
                </a:lnTo>
                <a:lnTo>
                  <a:pt x="1353128" y="282896"/>
                </a:lnTo>
                <a:lnTo>
                  <a:pt x="1450287" y="608623"/>
                </a:lnTo>
                <a:lnTo>
                  <a:pt x="1603835" y="116856"/>
                </a:lnTo>
                <a:close/>
                <a:moveTo>
                  <a:pt x="358448" y="655353"/>
                </a:moveTo>
                <a:lnTo>
                  <a:pt x="150322" y="844897"/>
                </a:lnTo>
                <a:lnTo>
                  <a:pt x="151996" y="851807"/>
                </a:lnTo>
                <a:lnTo>
                  <a:pt x="437662" y="860722"/>
                </a:lnTo>
                <a:lnTo>
                  <a:pt x="442416" y="853476"/>
                </a:lnTo>
                <a:lnTo>
                  <a:pt x="360974" y="655489"/>
                </a:lnTo>
                <a:lnTo>
                  <a:pt x="359073" y="655829"/>
                </a:lnTo>
                <a:close/>
                <a:moveTo>
                  <a:pt x="171017" y="725562"/>
                </a:moveTo>
                <a:lnTo>
                  <a:pt x="171082" y="725829"/>
                </a:lnTo>
                <a:cubicBezTo>
                  <a:pt x="170153" y="732995"/>
                  <a:pt x="166258" y="739978"/>
                  <a:pt x="158234" y="745179"/>
                </a:cubicBezTo>
                <a:lnTo>
                  <a:pt x="153150" y="746028"/>
                </a:lnTo>
                <a:lnTo>
                  <a:pt x="141307" y="825812"/>
                </a:lnTo>
                <a:lnTo>
                  <a:pt x="315606" y="666957"/>
                </a:lnTo>
                <a:close/>
                <a:moveTo>
                  <a:pt x="587838" y="514154"/>
                </a:moveTo>
                <a:lnTo>
                  <a:pt x="756606" y="880739"/>
                </a:lnTo>
                <a:lnTo>
                  <a:pt x="758404" y="880448"/>
                </a:lnTo>
                <a:lnTo>
                  <a:pt x="765491" y="885774"/>
                </a:lnTo>
                <a:lnTo>
                  <a:pt x="1022967" y="767238"/>
                </a:lnTo>
                <a:lnTo>
                  <a:pt x="1022308" y="764342"/>
                </a:lnTo>
                <a:close/>
                <a:moveTo>
                  <a:pt x="565559" y="513477"/>
                </a:moveTo>
                <a:lnTo>
                  <a:pt x="473214" y="846176"/>
                </a:lnTo>
                <a:lnTo>
                  <a:pt x="486259" y="855980"/>
                </a:lnTo>
                <a:lnTo>
                  <a:pt x="487910" y="863068"/>
                </a:lnTo>
                <a:lnTo>
                  <a:pt x="729098" y="894250"/>
                </a:lnTo>
                <a:lnTo>
                  <a:pt x="735756" y="884105"/>
                </a:lnTo>
                <a:lnTo>
                  <a:pt x="736158" y="884040"/>
                </a:lnTo>
                <a:close/>
                <a:moveTo>
                  <a:pt x="593620" y="491223"/>
                </a:moveTo>
                <a:lnTo>
                  <a:pt x="590195" y="496322"/>
                </a:lnTo>
                <a:lnTo>
                  <a:pt x="1025105" y="746764"/>
                </a:lnTo>
                <a:lnTo>
                  <a:pt x="1032644" y="735275"/>
                </a:lnTo>
                <a:lnTo>
                  <a:pt x="1035665" y="734741"/>
                </a:lnTo>
                <a:lnTo>
                  <a:pt x="988748" y="478402"/>
                </a:lnTo>
                <a:lnTo>
                  <a:pt x="988430" y="478455"/>
                </a:lnTo>
                <a:cubicBezTo>
                  <a:pt x="981509" y="476376"/>
                  <a:pt x="975634" y="471515"/>
                  <a:pt x="971790" y="465585"/>
                </a:cubicBezTo>
                <a:lnTo>
                  <a:pt x="970329" y="459162"/>
                </a:lnTo>
                <a:close/>
                <a:moveTo>
                  <a:pt x="543234" y="509109"/>
                </a:moveTo>
                <a:lnTo>
                  <a:pt x="382991" y="632765"/>
                </a:lnTo>
                <a:lnTo>
                  <a:pt x="384583" y="639295"/>
                </a:lnTo>
                <a:lnTo>
                  <a:pt x="378701" y="648152"/>
                </a:lnTo>
                <a:lnTo>
                  <a:pt x="457864" y="832949"/>
                </a:lnTo>
                <a:close/>
                <a:moveTo>
                  <a:pt x="208774" y="615810"/>
                </a:moveTo>
                <a:lnTo>
                  <a:pt x="199866" y="629022"/>
                </a:lnTo>
                <a:lnTo>
                  <a:pt x="191130" y="630481"/>
                </a:lnTo>
                <a:lnTo>
                  <a:pt x="164612" y="704172"/>
                </a:lnTo>
                <a:lnTo>
                  <a:pt x="166129" y="705384"/>
                </a:lnTo>
                <a:lnTo>
                  <a:pt x="166314" y="706148"/>
                </a:lnTo>
                <a:lnTo>
                  <a:pt x="326310" y="640771"/>
                </a:lnTo>
                <a:close/>
                <a:moveTo>
                  <a:pt x="1379685" y="39966"/>
                </a:moveTo>
                <a:lnTo>
                  <a:pt x="1370560" y="53553"/>
                </a:lnTo>
                <a:lnTo>
                  <a:pt x="1355339" y="56094"/>
                </a:lnTo>
                <a:lnTo>
                  <a:pt x="1345214" y="236190"/>
                </a:lnTo>
                <a:lnTo>
                  <a:pt x="1350815" y="240400"/>
                </a:lnTo>
                <a:lnTo>
                  <a:pt x="1593502" y="100438"/>
                </a:lnTo>
                <a:lnTo>
                  <a:pt x="1591938" y="93565"/>
                </a:lnTo>
                <a:close/>
                <a:moveTo>
                  <a:pt x="401015" y="475800"/>
                </a:moveTo>
                <a:lnTo>
                  <a:pt x="394760" y="484870"/>
                </a:lnTo>
                <a:lnTo>
                  <a:pt x="390649" y="485556"/>
                </a:lnTo>
                <a:lnTo>
                  <a:pt x="381030" y="608667"/>
                </a:lnTo>
                <a:lnTo>
                  <a:pt x="534509" y="490747"/>
                </a:lnTo>
                <a:close/>
                <a:moveTo>
                  <a:pt x="365531" y="483808"/>
                </a:moveTo>
                <a:lnTo>
                  <a:pt x="220160" y="596146"/>
                </a:lnTo>
                <a:lnTo>
                  <a:pt x="349175" y="623545"/>
                </a:lnTo>
                <a:lnTo>
                  <a:pt x="352947" y="618000"/>
                </a:lnTo>
                <a:lnTo>
                  <a:pt x="358710" y="617037"/>
                </a:lnTo>
                <a:lnTo>
                  <a:pt x="368915" y="486425"/>
                </a:lnTo>
                <a:close/>
                <a:moveTo>
                  <a:pt x="1050659" y="99996"/>
                </a:moveTo>
                <a:lnTo>
                  <a:pt x="1009862" y="427791"/>
                </a:lnTo>
                <a:lnTo>
                  <a:pt x="1012011" y="429406"/>
                </a:lnTo>
                <a:lnTo>
                  <a:pt x="1307335" y="259341"/>
                </a:lnTo>
                <a:lnTo>
                  <a:pt x="1306703" y="256565"/>
                </a:lnTo>
                <a:lnTo>
                  <a:pt x="1307649" y="255123"/>
                </a:lnTo>
                <a:close/>
                <a:moveTo>
                  <a:pt x="1068365" y="88027"/>
                </a:moveTo>
                <a:lnTo>
                  <a:pt x="1321009" y="237107"/>
                </a:lnTo>
                <a:lnTo>
                  <a:pt x="1328575" y="235886"/>
                </a:lnTo>
                <a:lnTo>
                  <a:pt x="1338988" y="50678"/>
                </a:lnTo>
                <a:lnTo>
                  <a:pt x="1331011" y="44508"/>
                </a:lnTo>
                <a:lnTo>
                  <a:pt x="1330237" y="41106"/>
                </a:lnTo>
                <a:close/>
                <a:moveTo>
                  <a:pt x="756447" y="226441"/>
                </a:moveTo>
                <a:lnTo>
                  <a:pt x="584099" y="465835"/>
                </a:lnTo>
                <a:lnTo>
                  <a:pt x="588358" y="469237"/>
                </a:lnTo>
                <a:lnTo>
                  <a:pt x="968162" y="439967"/>
                </a:lnTo>
                <a:close/>
                <a:moveTo>
                  <a:pt x="861216" y="163581"/>
                </a:moveTo>
                <a:lnTo>
                  <a:pt x="774193" y="216537"/>
                </a:lnTo>
                <a:lnTo>
                  <a:pt x="973736" y="416298"/>
                </a:lnTo>
                <a:lnTo>
                  <a:pt x="886295" y="173270"/>
                </a:lnTo>
                <a:lnTo>
                  <a:pt x="875690" y="175142"/>
                </a:lnTo>
                <a:close/>
                <a:moveTo>
                  <a:pt x="908842" y="139592"/>
                </a:moveTo>
                <a:lnTo>
                  <a:pt x="911915" y="151540"/>
                </a:lnTo>
                <a:lnTo>
                  <a:pt x="905089" y="161704"/>
                </a:lnTo>
                <a:lnTo>
                  <a:pt x="991435" y="401688"/>
                </a:lnTo>
                <a:lnTo>
                  <a:pt x="1031417" y="96922"/>
                </a:lnTo>
                <a:close/>
                <a:moveTo>
                  <a:pt x="526996" y="304948"/>
                </a:moveTo>
                <a:lnTo>
                  <a:pt x="403517" y="448363"/>
                </a:lnTo>
                <a:lnTo>
                  <a:pt x="405133" y="454526"/>
                </a:lnTo>
                <a:lnTo>
                  <a:pt x="543544" y="470023"/>
                </a:lnTo>
                <a:lnTo>
                  <a:pt x="549587" y="460813"/>
                </a:lnTo>
                <a:lnTo>
                  <a:pt x="550269" y="460693"/>
                </a:lnTo>
                <a:close/>
                <a:moveTo>
                  <a:pt x="557823" y="279498"/>
                </a:moveTo>
                <a:lnTo>
                  <a:pt x="558196" y="281099"/>
                </a:lnTo>
                <a:lnTo>
                  <a:pt x="547617" y="296790"/>
                </a:lnTo>
                <a:lnTo>
                  <a:pt x="570577" y="450438"/>
                </a:lnTo>
                <a:lnTo>
                  <a:pt x="727383" y="232653"/>
                </a:lnTo>
                <a:close/>
                <a:moveTo>
                  <a:pt x="513785" y="251178"/>
                </a:moveTo>
                <a:cubicBezTo>
                  <a:pt x="520763" y="246655"/>
                  <a:pt x="529549" y="244925"/>
                  <a:pt x="536900" y="247095"/>
                </a:cubicBezTo>
                <a:lnTo>
                  <a:pt x="548138" y="256072"/>
                </a:lnTo>
                <a:lnTo>
                  <a:pt x="751233" y="199528"/>
                </a:lnTo>
                <a:lnTo>
                  <a:pt x="753140" y="196879"/>
                </a:lnTo>
                <a:lnTo>
                  <a:pt x="754661" y="198153"/>
                </a:lnTo>
                <a:lnTo>
                  <a:pt x="858953" y="134711"/>
                </a:lnTo>
                <a:lnTo>
                  <a:pt x="867150" y="122220"/>
                </a:lnTo>
                <a:cubicBezTo>
                  <a:pt x="875174" y="117020"/>
                  <a:pt x="883139" y="116316"/>
                  <a:pt x="890060" y="118395"/>
                </a:cubicBezTo>
                <a:lnTo>
                  <a:pt x="890642" y="118844"/>
                </a:lnTo>
                <a:lnTo>
                  <a:pt x="1035058" y="69172"/>
                </a:lnTo>
                <a:lnTo>
                  <a:pt x="1035155" y="68430"/>
                </a:lnTo>
                <a:lnTo>
                  <a:pt x="1035913" y="68878"/>
                </a:lnTo>
                <a:lnTo>
                  <a:pt x="1037354" y="68382"/>
                </a:lnTo>
                <a:lnTo>
                  <a:pt x="1331928" y="15346"/>
                </a:lnTo>
                <a:lnTo>
                  <a:pt x="1338906" y="4713"/>
                </a:lnTo>
                <a:cubicBezTo>
                  <a:pt x="1354255" y="-5236"/>
                  <a:pt x="1370768" y="1896"/>
                  <a:pt x="1378456" y="13758"/>
                </a:cubicBezTo>
                <a:lnTo>
                  <a:pt x="1378605" y="14339"/>
                </a:lnTo>
                <a:lnTo>
                  <a:pt x="1607047" y="70331"/>
                </a:lnTo>
                <a:lnTo>
                  <a:pt x="1626372" y="67212"/>
                </a:lnTo>
                <a:lnTo>
                  <a:pt x="1638860" y="76596"/>
                </a:lnTo>
                <a:lnTo>
                  <a:pt x="1804037" y="94951"/>
                </a:lnTo>
                <a:lnTo>
                  <a:pt x="1807817" y="89190"/>
                </a:lnTo>
                <a:cubicBezTo>
                  <a:pt x="1823167" y="79241"/>
                  <a:pt x="1839679" y="86374"/>
                  <a:pt x="1847367" y="98235"/>
                </a:cubicBezTo>
                <a:lnTo>
                  <a:pt x="1851495" y="114921"/>
                </a:lnTo>
                <a:lnTo>
                  <a:pt x="1982561" y="208390"/>
                </a:lnTo>
                <a:lnTo>
                  <a:pt x="2003961" y="204935"/>
                </a:lnTo>
                <a:cubicBezTo>
                  <a:pt x="2010968" y="206957"/>
                  <a:pt x="2017018" y="211706"/>
                  <a:pt x="2020862" y="217636"/>
                </a:cubicBezTo>
                <a:cubicBezTo>
                  <a:pt x="2028549" y="229497"/>
                  <a:pt x="2028317" y="247482"/>
                  <a:pt x="2012967" y="257431"/>
                </a:cubicBezTo>
                <a:lnTo>
                  <a:pt x="2007962" y="258267"/>
                </a:lnTo>
                <a:lnTo>
                  <a:pt x="2031974" y="488977"/>
                </a:lnTo>
                <a:lnTo>
                  <a:pt x="2046042" y="499549"/>
                </a:lnTo>
                <a:cubicBezTo>
                  <a:pt x="2054427" y="510957"/>
                  <a:pt x="2054193" y="528943"/>
                  <a:pt x="2038146" y="539343"/>
                </a:cubicBezTo>
                <a:lnTo>
                  <a:pt x="2026916" y="541219"/>
                </a:lnTo>
                <a:lnTo>
                  <a:pt x="1980674" y="698823"/>
                </a:lnTo>
                <a:lnTo>
                  <a:pt x="1985300" y="702401"/>
                </a:lnTo>
                <a:cubicBezTo>
                  <a:pt x="1992988" y="714262"/>
                  <a:pt x="1993453" y="731795"/>
                  <a:pt x="1977406" y="742195"/>
                </a:cubicBezTo>
                <a:cubicBezTo>
                  <a:pt x="1970429" y="746717"/>
                  <a:pt x="1961642" y="748449"/>
                  <a:pt x="1954291" y="746278"/>
                </a:cubicBezTo>
                <a:lnTo>
                  <a:pt x="1946075" y="739715"/>
                </a:lnTo>
                <a:lnTo>
                  <a:pt x="1825161" y="818084"/>
                </a:lnTo>
                <a:lnTo>
                  <a:pt x="1828084" y="830926"/>
                </a:lnTo>
                <a:cubicBezTo>
                  <a:pt x="1827068" y="838149"/>
                  <a:pt x="1823172" y="845132"/>
                  <a:pt x="1815498" y="850107"/>
                </a:cubicBezTo>
                <a:cubicBezTo>
                  <a:pt x="1807473" y="855307"/>
                  <a:pt x="1799508" y="856011"/>
                  <a:pt x="1792587" y="853932"/>
                </a:cubicBezTo>
                <a:lnTo>
                  <a:pt x="1784955" y="848028"/>
                </a:lnTo>
                <a:lnTo>
                  <a:pt x="1618671" y="988962"/>
                </a:lnTo>
                <a:lnTo>
                  <a:pt x="1621967" y="1002478"/>
                </a:lnTo>
                <a:lnTo>
                  <a:pt x="1618359" y="1007911"/>
                </a:lnTo>
                <a:lnTo>
                  <a:pt x="1620464" y="1017159"/>
                </a:lnTo>
                <a:cubicBezTo>
                  <a:pt x="1619448" y="1024382"/>
                  <a:pt x="1615552" y="1031365"/>
                  <a:pt x="1607878" y="1036339"/>
                </a:cubicBezTo>
                <a:lnTo>
                  <a:pt x="1585800" y="1040026"/>
                </a:lnTo>
                <a:lnTo>
                  <a:pt x="1400466" y="1370046"/>
                </a:lnTo>
                <a:lnTo>
                  <a:pt x="1402398" y="1371498"/>
                </a:lnTo>
                <a:lnTo>
                  <a:pt x="1404609" y="1381210"/>
                </a:lnTo>
                <a:lnTo>
                  <a:pt x="1576100" y="1459766"/>
                </a:lnTo>
                <a:lnTo>
                  <a:pt x="1580301" y="1453365"/>
                </a:lnTo>
                <a:cubicBezTo>
                  <a:pt x="1595650" y="1443416"/>
                  <a:pt x="1612163" y="1450548"/>
                  <a:pt x="1619850" y="1462410"/>
                </a:cubicBezTo>
                <a:cubicBezTo>
                  <a:pt x="1624269" y="1468462"/>
                  <a:pt x="1626307" y="1475811"/>
                  <a:pt x="1625235" y="1482946"/>
                </a:cubicBezTo>
                <a:lnTo>
                  <a:pt x="1616250" y="1495976"/>
                </a:lnTo>
                <a:lnTo>
                  <a:pt x="1695950" y="1698680"/>
                </a:lnTo>
                <a:lnTo>
                  <a:pt x="1697745" y="1698390"/>
                </a:lnTo>
                <a:cubicBezTo>
                  <a:pt x="1704752" y="1700412"/>
                  <a:pt x="1710803" y="1705160"/>
                  <a:pt x="1714646" y="1711091"/>
                </a:cubicBezTo>
                <a:cubicBezTo>
                  <a:pt x="1723032" y="1722499"/>
                  <a:pt x="1722798" y="1740485"/>
                  <a:pt x="1706751" y="1750886"/>
                </a:cubicBezTo>
                <a:lnTo>
                  <a:pt x="1701602" y="1751746"/>
                </a:lnTo>
                <a:lnTo>
                  <a:pt x="1662969" y="2061379"/>
                </a:lnTo>
                <a:lnTo>
                  <a:pt x="1667405" y="2064712"/>
                </a:lnTo>
                <a:cubicBezTo>
                  <a:pt x="1675093" y="2076573"/>
                  <a:pt x="1675558" y="2094106"/>
                  <a:pt x="1659511" y="2104507"/>
                </a:cubicBezTo>
                <a:lnTo>
                  <a:pt x="1657547" y="2104835"/>
                </a:lnTo>
                <a:lnTo>
                  <a:pt x="1657419" y="2105865"/>
                </a:lnTo>
                <a:lnTo>
                  <a:pt x="1656829" y="2104955"/>
                </a:lnTo>
                <a:lnTo>
                  <a:pt x="1636601" y="2108333"/>
                </a:lnTo>
                <a:cubicBezTo>
                  <a:pt x="1629680" y="2106254"/>
                  <a:pt x="1623805" y="2101393"/>
                  <a:pt x="1619961" y="2095463"/>
                </a:cubicBezTo>
                <a:cubicBezTo>
                  <a:pt x="1616117" y="2089532"/>
                  <a:pt x="1614253" y="2082070"/>
                  <a:pt x="1615269" y="2074848"/>
                </a:cubicBezTo>
                <a:lnTo>
                  <a:pt x="1626361" y="2057945"/>
                </a:lnTo>
                <a:lnTo>
                  <a:pt x="1486899" y="1842772"/>
                </a:lnTo>
                <a:lnTo>
                  <a:pt x="1476505" y="1844508"/>
                </a:lnTo>
                <a:cubicBezTo>
                  <a:pt x="1469584" y="1842430"/>
                  <a:pt x="1463709" y="1837568"/>
                  <a:pt x="1459865" y="1831638"/>
                </a:cubicBezTo>
                <a:cubicBezTo>
                  <a:pt x="1456021" y="1825707"/>
                  <a:pt x="1454158" y="1818246"/>
                  <a:pt x="1455173" y="1811023"/>
                </a:cubicBezTo>
                <a:lnTo>
                  <a:pt x="1458668" y="1805698"/>
                </a:lnTo>
                <a:lnTo>
                  <a:pt x="1364588" y="1717921"/>
                </a:lnTo>
                <a:lnTo>
                  <a:pt x="1364474" y="1718091"/>
                </a:lnTo>
                <a:cubicBezTo>
                  <a:pt x="1356450" y="1723292"/>
                  <a:pt x="1348485" y="1723996"/>
                  <a:pt x="1341564" y="1721917"/>
                </a:cubicBezTo>
                <a:lnTo>
                  <a:pt x="1334216" y="1716234"/>
                </a:lnTo>
                <a:lnTo>
                  <a:pt x="1104216" y="1916726"/>
                </a:lnTo>
                <a:lnTo>
                  <a:pt x="1107628" y="1931377"/>
                </a:lnTo>
                <a:cubicBezTo>
                  <a:pt x="1106555" y="1938513"/>
                  <a:pt x="1102547" y="1945321"/>
                  <a:pt x="1094872" y="1950296"/>
                </a:cubicBezTo>
                <a:cubicBezTo>
                  <a:pt x="1078824" y="1960697"/>
                  <a:pt x="1063010" y="1953112"/>
                  <a:pt x="1055322" y="1941252"/>
                </a:cubicBezTo>
                <a:lnTo>
                  <a:pt x="1055094" y="1940248"/>
                </a:lnTo>
                <a:lnTo>
                  <a:pt x="780584" y="1990224"/>
                </a:lnTo>
                <a:lnTo>
                  <a:pt x="780813" y="1991232"/>
                </a:lnTo>
                <a:cubicBezTo>
                  <a:pt x="779798" y="1998454"/>
                  <a:pt x="775902" y="2005438"/>
                  <a:pt x="768227" y="2010412"/>
                </a:cubicBezTo>
                <a:cubicBezTo>
                  <a:pt x="760203" y="2015613"/>
                  <a:pt x="752238" y="2016317"/>
                  <a:pt x="745317" y="2014238"/>
                </a:cubicBezTo>
                <a:lnTo>
                  <a:pt x="737386" y="2008104"/>
                </a:lnTo>
                <a:lnTo>
                  <a:pt x="734556" y="2010439"/>
                </a:lnTo>
                <a:lnTo>
                  <a:pt x="735440" y="2006599"/>
                </a:lnTo>
                <a:lnTo>
                  <a:pt x="728677" y="2001368"/>
                </a:lnTo>
                <a:cubicBezTo>
                  <a:pt x="724833" y="1995437"/>
                  <a:pt x="722970" y="1987976"/>
                  <a:pt x="723985" y="1980753"/>
                </a:cubicBezTo>
                <a:lnTo>
                  <a:pt x="724458" y="1980033"/>
                </a:lnTo>
                <a:lnTo>
                  <a:pt x="595122" y="1887478"/>
                </a:lnTo>
                <a:lnTo>
                  <a:pt x="594770" y="1888015"/>
                </a:lnTo>
                <a:cubicBezTo>
                  <a:pt x="587793" y="1892536"/>
                  <a:pt x="579006" y="1894268"/>
                  <a:pt x="571655" y="1892097"/>
                </a:cubicBezTo>
                <a:cubicBezTo>
                  <a:pt x="565453" y="1890173"/>
                  <a:pt x="559290" y="1885249"/>
                  <a:pt x="555220" y="1878970"/>
                </a:cubicBezTo>
                <a:lnTo>
                  <a:pt x="555079" y="1878350"/>
                </a:lnTo>
                <a:lnTo>
                  <a:pt x="451142" y="1895781"/>
                </a:lnTo>
                <a:lnTo>
                  <a:pt x="439697" y="1913221"/>
                </a:lnTo>
                <a:cubicBezTo>
                  <a:pt x="423650" y="1923622"/>
                  <a:pt x="407835" y="1916038"/>
                  <a:pt x="400148" y="1904177"/>
                </a:cubicBezTo>
                <a:lnTo>
                  <a:pt x="396946" y="1890112"/>
                </a:lnTo>
                <a:lnTo>
                  <a:pt x="257499" y="1807304"/>
                </a:lnTo>
                <a:lnTo>
                  <a:pt x="254393" y="1807868"/>
                </a:lnTo>
                <a:lnTo>
                  <a:pt x="248889" y="1812969"/>
                </a:lnTo>
                <a:lnTo>
                  <a:pt x="248159" y="1809001"/>
                </a:lnTo>
                <a:lnTo>
                  <a:pt x="245735" y="1809441"/>
                </a:lnTo>
                <a:cubicBezTo>
                  <a:pt x="241166" y="1808316"/>
                  <a:pt x="236996" y="1805322"/>
                  <a:pt x="234056" y="1800786"/>
                </a:cubicBezTo>
                <a:cubicBezTo>
                  <a:pt x="231343" y="1796600"/>
                  <a:pt x="230477" y="1792207"/>
                  <a:pt x="230761" y="1788059"/>
                </a:cubicBezTo>
                <a:lnTo>
                  <a:pt x="233836" y="1783614"/>
                </a:lnTo>
                <a:lnTo>
                  <a:pt x="124910" y="1640363"/>
                </a:lnTo>
                <a:lnTo>
                  <a:pt x="124258" y="1642082"/>
                </a:lnTo>
                <a:lnTo>
                  <a:pt x="121628" y="1637144"/>
                </a:lnTo>
                <a:lnTo>
                  <a:pt x="116701" y="1638063"/>
                </a:lnTo>
                <a:cubicBezTo>
                  <a:pt x="112799" y="1636629"/>
                  <a:pt x="108690" y="1633346"/>
                  <a:pt x="106429" y="1629858"/>
                </a:cubicBezTo>
                <a:cubicBezTo>
                  <a:pt x="103490" y="1625323"/>
                  <a:pt x="102634" y="1620181"/>
                  <a:pt x="103559" y="1615494"/>
                </a:cubicBezTo>
                <a:lnTo>
                  <a:pt x="106097" y="1611719"/>
                </a:lnTo>
                <a:lnTo>
                  <a:pt x="35818" y="1479307"/>
                </a:lnTo>
                <a:lnTo>
                  <a:pt x="21400" y="1481853"/>
                </a:lnTo>
                <a:cubicBezTo>
                  <a:pt x="15198" y="1479928"/>
                  <a:pt x="9035" y="1475006"/>
                  <a:pt x="4965" y="1468726"/>
                </a:cubicBezTo>
                <a:cubicBezTo>
                  <a:pt x="-2722" y="1456865"/>
                  <a:pt x="-2490" y="1438880"/>
                  <a:pt x="12860" y="1428931"/>
                </a:cubicBezTo>
                <a:lnTo>
                  <a:pt x="23429" y="1427166"/>
                </a:lnTo>
                <a:lnTo>
                  <a:pt x="23894" y="1255064"/>
                </a:lnTo>
                <a:lnTo>
                  <a:pt x="12228" y="1246041"/>
                </a:lnTo>
                <a:cubicBezTo>
                  <a:pt x="4541" y="1234180"/>
                  <a:pt x="4773" y="1216194"/>
                  <a:pt x="20123" y="1206246"/>
                </a:cubicBezTo>
                <a:lnTo>
                  <a:pt x="24511" y="1205471"/>
                </a:lnTo>
                <a:lnTo>
                  <a:pt x="27834" y="1054326"/>
                </a:lnTo>
                <a:lnTo>
                  <a:pt x="17579" y="1046393"/>
                </a:lnTo>
                <a:cubicBezTo>
                  <a:pt x="9891" y="1034532"/>
                  <a:pt x="10123" y="1016547"/>
                  <a:pt x="25473" y="1006598"/>
                </a:cubicBezTo>
                <a:lnTo>
                  <a:pt x="39049" y="1004406"/>
                </a:lnTo>
                <a:lnTo>
                  <a:pt x="102302" y="872789"/>
                </a:lnTo>
                <a:lnTo>
                  <a:pt x="102158" y="872678"/>
                </a:lnTo>
                <a:cubicBezTo>
                  <a:pt x="94470" y="860816"/>
                  <a:pt x="94703" y="842831"/>
                  <a:pt x="110052" y="832882"/>
                </a:cubicBezTo>
                <a:lnTo>
                  <a:pt x="115521" y="831999"/>
                </a:lnTo>
                <a:lnTo>
                  <a:pt x="128172" y="743472"/>
                </a:lnTo>
                <a:lnTo>
                  <a:pt x="118685" y="736134"/>
                </a:lnTo>
                <a:cubicBezTo>
                  <a:pt x="110997" y="724273"/>
                  <a:pt x="111229" y="706288"/>
                  <a:pt x="126579" y="696339"/>
                </a:cubicBezTo>
                <a:lnTo>
                  <a:pt x="141656" y="693676"/>
                </a:lnTo>
                <a:lnTo>
                  <a:pt x="166418" y="624697"/>
                </a:lnTo>
                <a:lnTo>
                  <a:pt x="160316" y="619978"/>
                </a:lnTo>
                <a:cubicBezTo>
                  <a:pt x="152628" y="608116"/>
                  <a:pt x="152861" y="590131"/>
                  <a:pt x="168211" y="580182"/>
                </a:cubicBezTo>
                <a:cubicBezTo>
                  <a:pt x="175886" y="575208"/>
                  <a:pt x="183851" y="574504"/>
                  <a:pt x="190859" y="576526"/>
                </a:cubicBezTo>
                <a:lnTo>
                  <a:pt x="197939" y="581846"/>
                </a:lnTo>
                <a:lnTo>
                  <a:pt x="352128" y="462277"/>
                </a:lnTo>
                <a:lnTo>
                  <a:pt x="350519" y="455210"/>
                </a:lnTo>
                <a:cubicBezTo>
                  <a:pt x="351535" y="447988"/>
                  <a:pt x="355430" y="441004"/>
                  <a:pt x="363105" y="436030"/>
                </a:cubicBezTo>
                <a:lnTo>
                  <a:pt x="383796" y="432375"/>
                </a:lnTo>
                <a:lnTo>
                  <a:pt x="505728" y="290260"/>
                </a:lnTo>
                <a:lnTo>
                  <a:pt x="501199" y="270358"/>
                </a:lnTo>
                <a:cubicBezTo>
                  <a:pt x="502215" y="263136"/>
                  <a:pt x="506110" y="256152"/>
                  <a:pt x="513785" y="251178"/>
                </a:cubicBezTo>
                <a:close/>
              </a:path>
            </a:pathLst>
          </a:custGeom>
          <a:solidFill>
            <a:srgbClr val="F71127"/>
          </a:solidFill>
          <a:ln w="8293" cap="flat">
            <a:noFill/>
            <a:prstDash val="solid"/>
            <a:miter/>
          </a:ln>
        </p:spPr>
        <p:txBody>
          <a:bodyPr rtlCol="0" anchor="ctr"/>
          <a:lstStyle/>
          <a:p>
            <a:endParaRPr lang="ko-KR" altLang="en-US">
              <a:solidFill>
                <a:srgbClr val="FF0000"/>
              </a:solidFill>
              <a:latin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0639D5D1-295F-EDA6-843E-20443BF78385}"/>
              </a:ext>
            </a:extLst>
          </p:cNvPr>
          <p:cNvSpPr txBox="1"/>
          <p:nvPr/>
        </p:nvSpPr>
        <p:spPr>
          <a:xfrm>
            <a:off x="6251820" y="2535216"/>
            <a:ext cx="27432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Ongoing and planned energy saving projects,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83CD97D-633B-4FE6-9E4E-20074D48823B}"/>
              </a:ext>
            </a:extLst>
          </p:cNvPr>
          <p:cNvSpPr txBox="1"/>
          <p:nvPr/>
        </p:nvSpPr>
        <p:spPr>
          <a:xfrm>
            <a:off x="6263824" y="3051200"/>
            <a:ext cx="27432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AHU Automation and air balancing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C0A89D4-8466-4175-CF80-EDA1A43A8334}"/>
              </a:ext>
            </a:extLst>
          </p:cNvPr>
          <p:cNvSpPr txBox="1"/>
          <p:nvPr/>
        </p:nvSpPr>
        <p:spPr>
          <a:xfrm>
            <a:off x="6261711" y="3252815"/>
            <a:ext cx="27432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Compressed air monitoring system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79250E68-D87D-B7DC-E2E4-6A5FEFE83DF6}"/>
              </a:ext>
            </a:extLst>
          </p:cNvPr>
          <p:cNvSpPr txBox="1"/>
          <p:nvPr/>
        </p:nvSpPr>
        <p:spPr>
          <a:xfrm>
            <a:off x="6259598" y="3588453"/>
            <a:ext cx="27432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1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Cooling tower optimization</a:t>
            </a:r>
          </a:p>
        </p:txBody>
      </p:sp>
      <p:sp>
        <p:nvSpPr>
          <p:cNvPr id="72" name="Arrow: Curved Right 71">
            <a:extLst>
              <a:ext uri="{FF2B5EF4-FFF2-40B4-BE49-F238E27FC236}">
                <a16:creationId xmlns:a16="http://schemas.microsoft.com/office/drawing/2014/main" id="{8B97215E-7425-8D71-ADB0-EB548C76A20E}"/>
              </a:ext>
            </a:extLst>
          </p:cNvPr>
          <p:cNvSpPr/>
          <p:nvPr/>
        </p:nvSpPr>
        <p:spPr>
          <a:xfrm rot="5005419" flipH="1" flipV="1">
            <a:off x="6857856" y="3549810"/>
            <a:ext cx="877261" cy="1598080"/>
          </a:xfrm>
          <a:prstGeom prst="curved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81E2710-01D0-9AAC-751E-271F55A5C807}"/>
              </a:ext>
            </a:extLst>
          </p:cNvPr>
          <p:cNvSpPr/>
          <p:nvPr/>
        </p:nvSpPr>
        <p:spPr>
          <a:xfrm>
            <a:off x="6153052" y="3821594"/>
            <a:ext cx="1162148" cy="1132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05F94E19-ADC6-4F08-1D6F-BF31C3CC8AA7}"/>
              </a:ext>
            </a:extLst>
          </p:cNvPr>
          <p:cNvSpPr txBox="1"/>
          <p:nvPr/>
        </p:nvSpPr>
        <p:spPr>
          <a:xfrm>
            <a:off x="3193082" y="3823154"/>
            <a:ext cx="43972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8F4099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10% Electrical energy saving by 2026</a:t>
            </a:r>
            <a:endParaRPr lang="en-US" dirty="0">
              <a:solidFill>
                <a:srgbClr val="8F4099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2" name="object 2">
            <a:extLst>
              <a:ext uri="{FF2B5EF4-FFF2-40B4-BE49-F238E27FC236}">
                <a16:creationId xmlns:a16="http://schemas.microsoft.com/office/drawing/2014/main" id="{D4F37293-0C4A-F492-63CA-023EEC69F486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097749" y="4252516"/>
            <a:ext cx="4821219" cy="8955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4C8301-1B64-75AA-6ECE-72AE44F72B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68443" y="4479925"/>
            <a:ext cx="1207113" cy="51210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74A456E-D2A7-5F06-5014-878803F0BA9F}"/>
              </a:ext>
            </a:extLst>
          </p:cNvPr>
          <p:cNvSpPr/>
          <p:nvPr/>
        </p:nvSpPr>
        <p:spPr>
          <a:xfrm>
            <a:off x="0" y="822325"/>
            <a:ext cx="9144000" cy="85359"/>
          </a:xfrm>
          <a:prstGeom prst="rect">
            <a:avLst/>
          </a:prstGeom>
          <a:solidFill>
            <a:srgbClr val="FB5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LK"/>
          </a:p>
        </p:txBody>
      </p:sp>
    </p:spTree>
    <p:extLst>
      <p:ext uri="{BB962C8B-B14F-4D97-AF65-F5344CB8AC3E}">
        <p14:creationId xmlns:p14="http://schemas.microsoft.com/office/powerpoint/2010/main" val="1678324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cf629025-c074-4c1b-9cc0-8b2cbdd916eb}" enabled="1" method="Privileged" siteId="{bd3ad66d-0df2-454a-a250-9821557648f1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3889</TotalTime>
  <Words>634</Words>
  <Application>Microsoft Office PowerPoint</Application>
  <PresentationFormat>Custom</PresentationFormat>
  <Paragraphs>100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Noto Sans</vt:lpstr>
      <vt:lpstr>Noto Sans Black</vt:lpstr>
      <vt:lpstr>Noto Sans ExtraBold</vt:lpstr>
      <vt:lpstr>Noto Sans Medium</vt:lpstr>
      <vt:lpstr>Wingdings</vt:lpstr>
      <vt:lpstr>Office Theme</vt:lpstr>
      <vt:lpstr>Success Story:  Energy Management System @ Flintec Transducers Pvt Ltd </vt:lpstr>
      <vt:lpstr>Before the intervention:  Energy management challenges</vt:lpstr>
      <vt:lpstr>The actions based on AICRSL project support:  Energy management initiatives at Flintec</vt:lpstr>
      <vt:lpstr>The actions based on AICRSL project support:  Energy management initiatives at Flintec</vt:lpstr>
      <vt:lpstr>Benefits and impact:  Intended and un-intended results of EnMS activities</vt:lpstr>
      <vt:lpstr>Benefits and impact:  Intended and un-intended results of EnMS activities</vt:lpstr>
      <vt:lpstr>Course corrections:  Challenges, risks and mitigation action</vt:lpstr>
      <vt:lpstr>Future outlook:  Sustainability of EnMS efforts, and way forward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Accelerating Industry’s Climate Response in Sri Lanka: Leveraging Policy, Data and Finance</dc:title>
  <cp:lastModifiedBy>RANASINGHE, Tharanga</cp:lastModifiedBy>
  <cp:revision>42</cp:revision>
  <dcterms:created xsi:type="dcterms:W3CDTF">2025-06-18T07:22:31Z</dcterms:created>
  <dcterms:modified xsi:type="dcterms:W3CDTF">2025-08-28T21:36:04Z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2025-06-18T00:00:00Z</vt:filetime>
  </property>
  <property fmtid="{D5CDD505-2E9C-101B-9397-08002B2CF9AE}" pid="3" name="Creator">
    <vt:lpwstr>Adobe InDesign 20.3 (Macintosh)</vt:lpwstr>
  </property>
  <property fmtid="{D5CDD505-2E9C-101B-9397-08002B2CF9AE}" pid="4" name="LastSaved">
    <vt:filetime>2025-06-18T00:00:00Z</vt:filetime>
  </property>
  <property fmtid="{D5CDD505-2E9C-101B-9397-08002B2CF9AE}" pid="5" name="Producer">
    <vt:lpwstr>Adobe PDF Library 17.0</vt:lpwstr>
  </property>
</Properties>
</file>