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83" r:id="rId4"/>
    <p:sldId id="267" r:id="rId5"/>
    <p:sldId id="272" r:id="rId6"/>
    <p:sldId id="281" r:id="rId7"/>
    <p:sldId id="276" r:id="rId8"/>
    <p:sldId id="279" r:id="rId9"/>
    <p:sldId id="277" r:id="rId10"/>
    <p:sldId id="278" r:id="rId11"/>
    <p:sldId id="280" r:id="rId12"/>
    <p:sldId id="282" r:id="rId13"/>
    <p:sldId id="284" r:id="rId14"/>
    <p:sldId id="270" r:id="rId15"/>
    <p:sldId id="271" r:id="rId16"/>
    <p:sldId id="275" r:id="rId17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125C"/>
    <a:srgbClr val="14BAA8"/>
    <a:srgbClr val="FECC00"/>
    <a:srgbClr val="FF5C55"/>
    <a:srgbClr val="C10076"/>
    <a:srgbClr val="8F4099"/>
    <a:srgbClr val="1954EB"/>
    <a:srgbClr val="9ACB3C"/>
    <a:srgbClr val="00AD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9893BA-1D1F-420E-8ECD-B8CD36398EBD}" v="16" dt="2025-08-28T21:20:22.44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44" autoAdjust="0"/>
    <p:restoredTop sz="94669"/>
  </p:normalViewPr>
  <p:slideViewPr>
    <p:cSldViewPr>
      <p:cViewPr>
        <p:scale>
          <a:sx n="100" d="100"/>
          <a:sy n="100" d="100"/>
        </p:scale>
        <p:origin x="1147" y="13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ASINGHE, Tharanga" userId="dc0fd5c1-b693-4cfd-8494-0d006378b9d3" providerId="ADAL" clId="{479893BA-1D1F-420E-8ECD-B8CD36398EBD}"/>
    <pc:docChg chg="undo custSel modSld">
      <pc:chgData name="RANASINGHE, Tharanga" userId="dc0fd5c1-b693-4cfd-8494-0d006378b9d3" providerId="ADAL" clId="{479893BA-1D1F-420E-8ECD-B8CD36398EBD}" dt="2025-08-28T21:20:22.446" v="127"/>
      <pc:docMkLst>
        <pc:docMk/>
      </pc:docMkLst>
      <pc:sldChg chg="addSp modSp">
        <pc:chgData name="RANASINGHE, Tharanga" userId="dc0fd5c1-b693-4cfd-8494-0d006378b9d3" providerId="ADAL" clId="{479893BA-1D1F-420E-8ECD-B8CD36398EBD}" dt="2025-08-28T21:07:44.128" v="0"/>
        <pc:sldMkLst>
          <pc:docMk/>
          <pc:sldMk cId="0" sldId="256"/>
        </pc:sldMkLst>
        <pc:spChg chg="add mod">
          <ac:chgData name="RANASINGHE, Tharanga" userId="dc0fd5c1-b693-4cfd-8494-0d006378b9d3" providerId="ADAL" clId="{479893BA-1D1F-420E-8ECD-B8CD36398EBD}" dt="2025-08-28T21:07:44.128" v="0"/>
          <ac:spMkLst>
            <pc:docMk/>
            <pc:sldMk cId="0" sldId="256"/>
            <ac:spMk id="9" creationId="{F8A4228D-F64C-04A4-F0C0-F26D9CA26CD4}"/>
          </ac:spMkLst>
        </pc:spChg>
      </pc:sldChg>
      <pc:sldChg chg="addSp modSp mod">
        <pc:chgData name="RANASINGHE, Tharanga" userId="dc0fd5c1-b693-4cfd-8494-0d006378b9d3" providerId="ADAL" clId="{479893BA-1D1F-420E-8ECD-B8CD36398EBD}" dt="2025-08-28T21:10:30.219" v="23" actId="1076"/>
        <pc:sldMkLst>
          <pc:docMk/>
          <pc:sldMk cId="0" sldId="257"/>
        </pc:sldMkLst>
        <pc:spChg chg="mod">
          <ac:chgData name="RANASINGHE, Tharanga" userId="dc0fd5c1-b693-4cfd-8494-0d006378b9d3" providerId="ADAL" clId="{479893BA-1D1F-420E-8ECD-B8CD36398EBD}" dt="2025-08-28T21:08:41.536" v="6" actId="1076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RANASINGHE, Tharanga" userId="dc0fd5c1-b693-4cfd-8494-0d006378b9d3" providerId="ADAL" clId="{479893BA-1D1F-420E-8ECD-B8CD36398EBD}" dt="2025-08-28T21:08:31.796" v="3" actId="1076"/>
          <ac:spMkLst>
            <pc:docMk/>
            <pc:sldMk cId="0" sldId="257"/>
            <ac:spMk id="8" creationId="{F90FFC6B-F05B-C1F4-1B0C-8FC7BD999744}"/>
          </ac:spMkLst>
        </pc:spChg>
        <pc:spChg chg="mod">
          <ac:chgData name="RANASINGHE, Tharanga" userId="dc0fd5c1-b693-4cfd-8494-0d006378b9d3" providerId="ADAL" clId="{479893BA-1D1F-420E-8ECD-B8CD36398EBD}" dt="2025-08-28T21:08:44.528" v="7" actId="1076"/>
          <ac:spMkLst>
            <pc:docMk/>
            <pc:sldMk cId="0" sldId="257"/>
            <ac:spMk id="9" creationId="{D986693F-C73A-A048-4893-C2A53E022DE5}"/>
          </ac:spMkLst>
        </pc:spChg>
        <pc:spChg chg="mod">
          <ac:chgData name="RANASINGHE, Tharanga" userId="dc0fd5c1-b693-4cfd-8494-0d006378b9d3" providerId="ADAL" clId="{479893BA-1D1F-420E-8ECD-B8CD36398EBD}" dt="2025-08-28T21:10:30.219" v="23" actId="1076"/>
          <ac:spMkLst>
            <pc:docMk/>
            <pc:sldMk cId="0" sldId="257"/>
            <ac:spMk id="19" creationId="{A59DCB3F-733D-2575-8B6E-DDBAA6857F99}"/>
          </ac:spMkLst>
        </pc:spChg>
        <pc:spChg chg="add mod">
          <ac:chgData name="RANASINGHE, Tharanga" userId="dc0fd5c1-b693-4cfd-8494-0d006378b9d3" providerId="ADAL" clId="{479893BA-1D1F-420E-8ECD-B8CD36398EBD}" dt="2025-08-28T21:08:16.168" v="1"/>
          <ac:spMkLst>
            <pc:docMk/>
            <pc:sldMk cId="0" sldId="257"/>
            <ac:spMk id="20" creationId="{B9ECE7F1-2C9B-3477-392F-080D267EC573}"/>
          </ac:spMkLst>
        </pc:spChg>
        <pc:picChg chg="mod modCrop">
          <ac:chgData name="RANASINGHE, Tharanga" userId="dc0fd5c1-b693-4cfd-8494-0d006378b9d3" providerId="ADAL" clId="{479893BA-1D1F-420E-8ECD-B8CD36398EBD}" dt="2025-08-28T21:10:10.758" v="18" actId="14100"/>
          <ac:picMkLst>
            <pc:docMk/>
            <pc:sldMk cId="0" sldId="257"/>
            <ac:picMk id="5" creationId="{37A97FD4-BFB6-E992-40F7-FF214A8B7A39}"/>
          </ac:picMkLst>
        </pc:picChg>
        <pc:picChg chg="mod">
          <ac:chgData name="RANASINGHE, Tharanga" userId="dc0fd5c1-b693-4cfd-8494-0d006378b9d3" providerId="ADAL" clId="{479893BA-1D1F-420E-8ECD-B8CD36398EBD}" dt="2025-08-28T21:09:16.771" v="10" actId="1076"/>
          <ac:picMkLst>
            <pc:docMk/>
            <pc:sldMk cId="0" sldId="257"/>
            <ac:picMk id="6" creationId="{5CA3F5FE-3D57-145A-F7EF-31B3FD0EA2B5}"/>
          </ac:picMkLst>
        </pc:picChg>
        <pc:picChg chg="mod ord modCrop">
          <ac:chgData name="RANASINGHE, Tharanga" userId="dc0fd5c1-b693-4cfd-8494-0d006378b9d3" providerId="ADAL" clId="{479893BA-1D1F-420E-8ECD-B8CD36398EBD}" dt="2025-08-28T21:10:25.760" v="22" actId="1076"/>
          <ac:picMkLst>
            <pc:docMk/>
            <pc:sldMk cId="0" sldId="257"/>
            <ac:picMk id="16" creationId="{D62F95A2-13AE-0BC9-B8B0-496E9DE244D7}"/>
          </ac:picMkLst>
        </pc:picChg>
      </pc:sldChg>
      <pc:sldChg chg="addSp modSp mod">
        <pc:chgData name="RANASINGHE, Tharanga" userId="dc0fd5c1-b693-4cfd-8494-0d006378b9d3" providerId="ADAL" clId="{479893BA-1D1F-420E-8ECD-B8CD36398EBD}" dt="2025-08-28T21:12:04.957" v="31" actId="14100"/>
        <pc:sldMkLst>
          <pc:docMk/>
          <pc:sldMk cId="1308464432" sldId="267"/>
        </pc:sldMkLst>
        <pc:spChg chg="add mod">
          <ac:chgData name="RANASINGHE, Tharanga" userId="dc0fd5c1-b693-4cfd-8494-0d006378b9d3" providerId="ADAL" clId="{479893BA-1D1F-420E-8ECD-B8CD36398EBD}" dt="2025-08-28T21:11:58.853" v="30"/>
          <ac:spMkLst>
            <pc:docMk/>
            <pc:sldMk cId="1308464432" sldId="267"/>
            <ac:spMk id="3" creationId="{DE974EEB-1F75-89B6-1FE4-9A295973B577}"/>
          </ac:spMkLst>
        </pc:spChg>
        <pc:spChg chg="mod">
          <ac:chgData name="RANASINGHE, Tharanga" userId="dc0fd5c1-b693-4cfd-8494-0d006378b9d3" providerId="ADAL" clId="{479893BA-1D1F-420E-8ECD-B8CD36398EBD}" dt="2025-08-28T21:11:47.082" v="28" actId="404"/>
          <ac:spMkLst>
            <pc:docMk/>
            <pc:sldMk cId="1308464432" sldId="267"/>
            <ac:spMk id="7" creationId="{A5E34B08-47F6-B4A5-6C14-F3D9D75214AB}"/>
          </ac:spMkLst>
        </pc:spChg>
        <pc:spChg chg="add mod">
          <ac:chgData name="RANASINGHE, Tharanga" userId="dc0fd5c1-b693-4cfd-8494-0d006378b9d3" providerId="ADAL" clId="{479893BA-1D1F-420E-8ECD-B8CD36398EBD}" dt="2025-08-28T21:11:58.853" v="30"/>
          <ac:spMkLst>
            <pc:docMk/>
            <pc:sldMk cId="1308464432" sldId="267"/>
            <ac:spMk id="8" creationId="{F64F4BE9-A229-85BB-0007-DBCC1712978D}"/>
          </ac:spMkLst>
        </pc:spChg>
        <pc:picChg chg="mod">
          <ac:chgData name="RANASINGHE, Tharanga" userId="dc0fd5c1-b693-4cfd-8494-0d006378b9d3" providerId="ADAL" clId="{479893BA-1D1F-420E-8ECD-B8CD36398EBD}" dt="2025-08-28T21:12:04.957" v="31" actId="14100"/>
          <ac:picMkLst>
            <pc:docMk/>
            <pc:sldMk cId="1308464432" sldId="267"/>
            <ac:picMk id="6" creationId="{4CB8D7B6-F37D-BE7C-2224-BA583D399927}"/>
          </ac:picMkLst>
        </pc:picChg>
      </pc:sldChg>
      <pc:sldChg chg="addSp modSp mod">
        <pc:chgData name="RANASINGHE, Tharanga" userId="dc0fd5c1-b693-4cfd-8494-0d006378b9d3" providerId="ADAL" clId="{479893BA-1D1F-420E-8ECD-B8CD36398EBD}" dt="2025-08-28T21:19:58.759" v="124" actId="1076"/>
        <pc:sldMkLst>
          <pc:docMk/>
          <pc:sldMk cId="3216017359" sldId="270"/>
        </pc:sldMkLst>
        <pc:spChg chg="mod">
          <ac:chgData name="RANASINGHE, Tharanga" userId="dc0fd5c1-b693-4cfd-8494-0d006378b9d3" providerId="ADAL" clId="{479893BA-1D1F-420E-8ECD-B8CD36398EBD}" dt="2025-08-28T21:19:26.549" v="119" actId="1076"/>
          <ac:spMkLst>
            <pc:docMk/>
            <pc:sldMk cId="3216017359" sldId="270"/>
            <ac:spMk id="7" creationId="{93309C7B-E4C1-8B95-6AE6-EDB5411493F2}"/>
          </ac:spMkLst>
        </pc:spChg>
        <pc:spChg chg="mod">
          <ac:chgData name="RANASINGHE, Tharanga" userId="dc0fd5c1-b693-4cfd-8494-0d006378b9d3" providerId="ADAL" clId="{479893BA-1D1F-420E-8ECD-B8CD36398EBD}" dt="2025-08-28T21:19:41.210" v="120" actId="14100"/>
          <ac:spMkLst>
            <pc:docMk/>
            <pc:sldMk cId="3216017359" sldId="270"/>
            <ac:spMk id="9" creationId="{C9DEE57C-ED63-C1BD-9EE0-FECE36ECF876}"/>
          </ac:spMkLst>
        </pc:spChg>
        <pc:spChg chg="mod">
          <ac:chgData name="RANASINGHE, Tharanga" userId="dc0fd5c1-b693-4cfd-8494-0d006378b9d3" providerId="ADAL" clId="{479893BA-1D1F-420E-8ECD-B8CD36398EBD}" dt="2025-08-28T21:19:45.200" v="121" actId="14100"/>
          <ac:spMkLst>
            <pc:docMk/>
            <pc:sldMk cId="3216017359" sldId="270"/>
            <ac:spMk id="16" creationId="{6B839498-72B0-F82E-8D2B-8BDED703B41F}"/>
          </ac:spMkLst>
        </pc:spChg>
        <pc:spChg chg="mod">
          <ac:chgData name="RANASINGHE, Tharanga" userId="dc0fd5c1-b693-4cfd-8494-0d006378b9d3" providerId="ADAL" clId="{479893BA-1D1F-420E-8ECD-B8CD36398EBD}" dt="2025-08-28T21:19:53.068" v="122" actId="14100"/>
          <ac:spMkLst>
            <pc:docMk/>
            <pc:sldMk cId="3216017359" sldId="270"/>
            <ac:spMk id="19" creationId="{54FF06A7-E0AD-4767-D074-9545DAA571C9}"/>
          </ac:spMkLst>
        </pc:spChg>
        <pc:spChg chg="add mod">
          <ac:chgData name="RANASINGHE, Tharanga" userId="dc0fd5c1-b693-4cfd-8494-0d006378b9d3" providerId="ADAL" clId="{479893BA-1D1F-420E-8ECD-B8CD36398EBD}" dt="2025-08-28T21:19:20.273" v="118"/>
          <ac:spMkLst>
            <pc:docMk/>
            <pc:sldMk cId="3216017359" sldId="270"/>
            <ac:spMk id="20" creationId="{47778EF2-1E3B-621E-08D4-2124A270ADFA}"/>
          </ac:spMkLst>
        </pc:spChg>
        <pc:spChg chg="mod">
          <ac:chgData name="RANASINGHE, Tharanga" userId="dc0fd5c1-b693-4cfd-8494-0d006378b9d3" providerId="ADAL" clId="{479893BA-1D1F-420E-8ECD-B8CD36398EBD}" dt="2025-08-28T21:19:58.759" v="124" actId="1076"/>
          <ac:spMkLst>
            <pc:docMk/>
            <pc:sldMk cId="3216017359" sldId="270"/>
            <ac:spMk id="25" creationId="{655CF660-2FF3-E043-5EA6-8216485AF7EE}"/>
          </ac:spMkLst>
        </pc:spChg>
        <pc:spChg chg="mod">
          <ac:chgData name="RANASINGHE, Tharanga" userId="dc0fd5c1-b693-4cfd-8494-0d006378b9d3" providerId="ADAL" clId="{479893BA-1D1F-420E-8ECD-B8CD36398EBD}" dt="2025-08-28T21:19:56.053" v="123" actId="1076"/>
          <ac:spMkLst>
            <pc:docMk/>
            <pc:sldMk cId="3216017359" sldId="270"/>
            <ac:spMk id="26" creationId="{0DC1F707-D4C9-2BBE-E936-62D1FDFE0CBE}"/>
          </ac:spMkLst>
        </pc:spChg>
        <pc:spChg chg="add mod">
          <ac:chgData name="RANASINGHE, Tharanga" userId="dc0fd5c1-b693-4cfd-8494-0d006378b9d3" providerId="ADAL" clId="{479893BA-1D1F-420E-8ECD-B8CD36398EBD}" dt="2025-08-28T21:19:20.273" v="118"/>
          <ac:spMkLst>
            <pc:docMk/>
            <pc:sldMk cId="3216017359" sldId="270"/>
            <ac:spMk id="30" creationId="{0883D404-E1A1-1255-8BA9-2293BB898498}"/>
          </ac:spMkLst>
        </pc:spChg>
      </pc:sldChg>
      <pc:sldChg chg="addSp modSp mod">
        <pc:chgData name="RANASINGHE, Tharanga" userId="dc0fd5c1-b693-4cfd-8494-0d006378b9d3" providerId="ADAL" clId="{479893BA-1D1F-420E-8ECD-B8CD36398EBD}" dt="2025-08-28T21:20:13.778" v="126" actId="1076"/>
        <pc:sldMkLst>
          <pc:docMk/>
          <pc:sldMk cId="1678324068" sldId="271"/>
        </pc:sldMkLst>
        <pc:spChg chg="mod">
          <ac:chgData name="RANASINGHE, Tharanga" userId="dc0fd5c1-b693-4cfd-8494-0d006378b9d3" providerId="ADAL" clId="{479893BA-1D1F-420E-8ECD-B8CD36398EBD}" dt="2025-08-28T21:20:13.778" v="126" actId="1076"/>
          <ac:spMkLst>
            <pc:docMk/>
            <pc:sldMk cId="1678324068" sldId="271"/>
            <ac:spMk id="7" creationId="{C85737A3-92FD-7C07-01B6-243F83FFF2AC}"/>
          </ac:spMkLst>
        </pc:spChg>
        <pc:spChg chg="add mod">
          <ac:chgData name="RANASINGHE, Tharanga" userId="dc0fd5c1-b693-4cfd-8494-0d006378b9d3" providerId="ADAL" clId="{479893BA-1D1F-420E-8ECD-B8CD36398EBD}" dt="2025-08-28T21:20:09.514" v="125"/>
          <ac:spMkLst>
            <pc:docMk/>
            <pc:sldMk cId="1678324068" sldId="271"/>
            <ac:spMk id="8" creationId="{8DD30C76-68F9-B0F9-7C4A-3B0C5C65A771}"/>
          </ac:spMkLst>
        </pc:spChg>
        <pc:spChg chg="add mod">
          <ac:chgData name="RANASINGHE, Tharanga" userId="dc0fd5c1-b693-4cfd-8494-0d006378b9d3" providerId="ADAL" clId="{479893BA-1D1F-420E-8ECD-B8CD36398EBD}" dt="2025-08-28T21:20:09.514" v="125"/>
          <ac:spMkLst>
            <pc:docMk/>
            <pc:sldMk cId="1678324068" sldId="271"/>
            <ac:spMk id="35" creationId="{AD8387B7-0B14-B277-F6F3-7F6C740C0BA4}"/>
          </ac:spMkLst>
        </pc:spChg>
      </pc:sldChg>
      <pc:sldChg chg="addSp modSp">
        <pc:chgData name="RANASINGHE, Tharanga" userId="dc0fd5c1-b693-4cfd-8494-0d006378b9d3" providerId="ADAL" clId="{479893BA-1D1F-420E-8ECD-B8CD36398EBD}" dt="2025-08-28T21:12:13.039" v="32"/>
        <pc:sldMkLst>
          <pc:docMk/>
          <pc:sldMk cId="1271555266" sldId="272"/>
        </pc:sldMkLst>
        <pc:spChg chg="add mod">
          <ac:chgData name="RANASINGHE, Tharanga" userId="dc0fd5c1-b693-4cfd-8494-0d006378b9d3" providerId="ADAL" clId="{479893BA-1D1F-420E-8ECD-B8CD36398EBD}" dt="2025-08-28T21:12:13.039" v="32"/>
          <ac:spMkLst>
            <pc:docMk/>
            <pc:sldMk cId="1271555266" sldId="272"/>
            <ac:spMk id="3" creationId="{135417FA-4B64-3380-D49D-2F67660193F2}"/>
          </ac:spMkLst>
        </pc:spChg>
        <pc:spChg chg="add mod">
          <ac:chgData name="RANASINGHE, Tharanga" userId="dc0fd5c1-b693-4cfd-8494-0d006378b9d3" providerId="ADAL" clId="{479893BA-1D1F-420E-8ECD-B8CD36398EBD}" dt="2025-08-28T21:12:13.039" v="32"/>
          <ac:spMkLst>
            <pc:docMk/>
            <pc:sldMk cId="1271555266" sldId="272"/>
            <ac:spMk id="5" creationId="{FFCEA006-E6C7-3EE2-E0C5-092CDF9000CC}"/>
          </ac:spMkLst>
        </pc:spChg>
      </pc:sldChg>
      <pc:sldChg chg="addSp modSp">
        <pc:chgData name="RANASINGHE, Tharanga" userId="dc0fd5c1-b693-4cfd-8494-0d006378b9d3" providerId="ADAL" clId="{479893BA-1D1F-420E-8ECD-B8CD36398EBD}" dt="2025-08-28T21:20:22.446" v="127"/>
        <pc:sldMkLst>
          <pc:docMk/>
          <pc:sldMk cId="4188875744" sldId="275"/>
        </pc:sldMkLst>
        <pc:spChg chg="add mod">
          <ac:chgData name="RANASINGHE, Tharanga" userId="dc0fd5c1-b693-4cfd-8494-0d006378b9d3" providerId="ADAL" clId="{479893BA-1D1F-420E-8ECD-B8CD36398EBD}" dt="2025-08-28T21:20:22.446" v="127"/>
          <ac:spMkLst>
            <pc:docMk/>
            <pc:sldMk cId="4188875744" sldId="275"/>
            <ac:spMk id="3" creationId="{29B0ABFB-F371-4001-89B5-1B42DD2220B2}"/>
          </ac:spMkLst>
        </pc:spChg>
        <pc:spChg chg="add mod">
          <ac:chgData name="RANASINGHE, Tharanga" userId="dc0fd5c1-b693-4cfd-8494-0d006378b9d3" providerId="ADAL" clId="{479893BA-1D1F-420E-8ECD-B8CD36398EBD}" dt="2025-08-28T21:20:22.446" v="127"/>
          <ac:spMkLst>
            <pc:docMk/>
            <pc:sldMk cId="4188875744" sldId="275"/>
            <ac:spMk id="6" creationId="{258CD324-C607-B413-74B8-F35FE936C303}"/>
          </ac:spMkLst>
        </pc:spChg>
      </pc:sldChg>
      <pc:sldChg chg="addSp modSp mod">
        <pc:chgData name="RANASINGHE, Tharanga" userId="dc0fd5c1-b693-4cfd-8494-0d006378b9d3" providerId="ADAL" clId="{479893BA-1D1F-420E-8ECD-B8CD36398EBD}" dt="2025-08-28T21:14:35.575" v="63" actId="167"/>
        <pc:sldMkLst>
          <pc:docMk/>
          <pc:sldMk cId="3606900490" sldId="276"/>
        </pc:sldMkLst>
        <pc:spChg chg="add mod">
          <ac:chgData name="RANASINGHE, Tharanga" userId="dc0fd5c1-b693-4cfd-8494-0d006378b9d3" providerId="ADAL" clId="{479893BA-1D1F-420E-8ECD-B8CD36398EBD}" dt="2025-08-28T21:13:25.748" v="47"/>
          <ac:spMkLst>
            <pc:docMk/>
            <pc:sldMk cId="3606900490" sldId="276"/>
            <ac:spMk id="3" creationId="{9D59FB57-FEBE-2E81-6BA9-467942A53528}"/>
          </ac:spMkLst>
        </pc:spChg>
        <pc:spChg chg="add mod">
          <ac:chgData name="RANASINGHE, Tharanga" userId="dc0fd5c1-b693-4cfd-8494-0d006378b9d3" providerId="ADAL" clId="{479893BA-1D1F-420E-8ECD-B8CD36398EBD}" dt="2025-08-28T21:14:23.044" v="61" actId="1036"/>
          <ac:spMkLst>
            <pc:docMk/>
            <pc:sldMk cId="3606900490" sldId="276"/>
            <ac:spMk id="5" creationId="{443C7CCA-FF32-5B49-2F5E-DC328B908FA5}"/>
          </ac:spMkLst>
        </pc:spChg>
        <pc:spChg chg="mod">
          <ac:chgData name="RANASINGHE, Tharanga" userId="dc0fd5c1-b693-4cfd-8494-0d006378b9d3" providerId="ADAL" clId="{479893BA-1D1F-420E-8ECD-B8CD36398EBD}" dt="2025-08-28T21:14:13.322" v="60" actId="1076"/>
          <ac:spMkLst>
            <pc:docMk/>
            <pc:sldMk cId="3606900490" sldId="276"/>
            <ac:spMk id="36" creationId="{091B5E8E-8EE0-455B-8780-38DE58907286}"/>
          </ac:spMkLst>
        </pc:spChg>
        <pc:picChg chg="mod ord">
          <ac:chgData name="RANASINGHE, Tharanga" userId="dc0fd5c1-b693-4cfd-8494-0d006378b9d3" providerId="ADAL" clId="{479893BA-1D1F-420E-8ECD-B8CD36398EBD}" dt="2025-08-28T21:14:35.575" v="63" actId="167"/>
          <ac:picMkLst>
            <pc:docMk/>
            <pc:sldMk cId="3606900490" sldId="276"/>
            <ac:picMk id="2" creationId="{1A588364-F666-43A2-FA80-6F687A918E3A}"/>
          </ac:picMkLst>
        </pc:picChg>
        <pc:picChg chg="mod">
          <ac:chgData name="RANASINGHE, Tharanga" userId="dc0fd5c1-b693-4cfd-8494-0d006378b9d3" providerId="ADAL" clId="{479893BA-1D1F-420E-8ECD-B8CD36398EBD}" dt="2025-08-28T21:13:39.356" v="50" actId="1076"/>
          <ac:picMkLst>
            <pc:docMk/>
            <pc:sldMk cId="3606900490" sldId="276"/>
            <ac:picMk id="22" creationId="{6DD0E0C0-6A29-E96E-87FB-D3EE6828A2CB}"/>
          </ac:picMkLst>
        </pc:picChg>
        <pc:picChg chg="mod">
          <ac:chgData name="RANASINGHE, Tharanga" userId="dc0fd5c1-b693-4cfd-8494-0d006378b9d3" providerId="ADAL" clId="{479893BA-1D1F-420E-8ECD-B8CD36398EBD}" dt="2025-08-28T21:13:36.741" v="49" actId="1076"/>
          <ac:picMkLst>
            <pc:docMk/>
            <pc:sldMk cId="3606900490" sldId="276"/>
            <ac:picMk id="28" creationId="{0C6F5F54-59C8-2959-D51D-9FC492C14B7A}"/>
          </ac:picMkLst>
        </pc:picChg>
        <pc:picChg chg="mod">
          <ac:chgData name="RANASINGHE, Tharanga" userId="dc0fd5c1-b693-4cfd-8494-0d006378b9d3" providerId="ADAL" clId="{479893BA-1D1F-420E-8ECD-B8CD36398EBD}" dt="2025-08-28T21:13:46.103" v="52" actId="14100"/>
          <ac:picMkLst>
            <pc:docMk/>
            <pc:sldMk cId="3606900490" sldId="276"/>
            <ac:picMk id="30" creationId="{8DB91156-8E70-DD32-3462-AEDBECF4AE10}"/>
          </ac:picMkLst>
        </pc:picChg>
        <pc:picChg chg="mod">
          <ac:chgData name="RANASINGHE, Tharanga" userId="dc0fd5c1-b693-4cfd-8494-0d006378b9d3" providerId="ADAL" clId="{479893BA-1D1F-420E-8ECD-B8CD36398EBD}" dt="2025-08-28T21:13:55.486" v="55" actId="14100"/>
          <ac:picMkLst>
            <pc:docMk/>
            <pc:sldMk cId="3606900490" sldId="276"/>
            <ac:picMk id="33" creationId="{D7004850-9186-A521-9225-2273159CB3C7}"/>
          </ac:picMkLst>
        </pc:picChg>
        <pc:picChg chg="mod">
          <ac:chgData name="RANASINGHE, Tharanga" userId="dc0fd5c1-b693-4cfd-8494-0d006378b9d3" providerId="ADAL" clId="{479893BA-1D1F-420E-8ECD-B8CD36398EBD}" dt="2025-08-28T21:14:01.038" v="57" actId="14100"/>
          <ac:picMkLst>
            <pc:docMk/>
            <pc:sldMk cId="3606900490" sldId="276"/>
            <ac:picMk id="34" creationId="{E4321F2D-9617-8679-85C0-A30382314E16}"/>
          </ac:picMkLst>
        </pc:picChg>
      </pc:sldChg>
      <pc:sldChg chg="addSp modSp mod">
        <pc:chgData name="RANASINGHE, Tharanga" userId="dc0fd5c1-b693-4cfd-8494-0d006378b9d3" providerId="ADAL" clId="{479893BA-1D1F-420E-8ECD-B8CD36398EBD}" dt="2025-08-28T21:16:31.854" v="85"/>
        <pc:sldMkLst>
          <pc:docMk/>
          <pc:sldMk cId="3417052618" sldId="277"/>
        </pc:sldMkLst>
        <pc:spChg chg="add mod">
          <ac:chgData name="RANASINGHE, Tharanga" userId="dc0fd5c1-b693-4cfd-8494-0d006378b9d3" providerId="ADAL" clId="{479893BA-1D1F-420E-8ECD-B8CD36398EBD}" dt="2025-08-28T21:16:31.854" v="85"/>
          <ac:spMkLst>
            <pc:docMk/>
            <pc:sldMk cId="3417052618" sldId="277"/>
            <ac:spMk id="3" creationId="{230E44C3-BCBD-311A-33A7-1B26FB4539AA}"/>
          </ac:spMkLst>
        </pc:spChg>
        <pc:spChg chg="add mod">
          <ac:chgData name="RANASINGHE, Tharanga" userId="dc0fd5c1-b693-4cfd-8494-0d006378b9d3" providerId="ADAL" clId="{479893BA-1D1F-420E-8ECD-B8CD36398EBD}" dt="2025-08-28T21:16:31.854" v="85"/>
          <ac:spMkLst>
            <pc:docMk/>
            <pc:sldMk cId="3417052618" sldId="277"/>
            <ac:spMk id="6" creationId="{899F22BE-975E-29A4-9279-E9FF73F897B1}"/>
          </ac:spMkLst>
        </pc:spChg>
        <pc:spChg chg="mod">
          <ac:chgData name="RANASINGHE, Tharanga" userId="dc0fd5c1-b693-4cfd-8494-0d006378b9d3" providerId="ADAL" clId="{479893BA-1D1F-420E-8ECD-B8CD36398EBD}" dt="2025-08-28T21:16:25.785" v="84" actId="1076"/>
          <ac:spMkLst>
            <pc:docMk/>
            <pc:sldMk cId="3417052618" sldId="277"/>
            <ac:spMk id="27" creationId="{809BC285-D0B4-3876-31EF-BDE54979BAAA}"/>
          </ac:spMkLst>
        </pc:spChg>
        <pc:spChg chg="mod">
          <ac:chgData name="RANASINGHE, Tharanga" userId="dc0fd5c1-b693-4cfd-8494-0d006378b9d3" providerId="ADAL" clId="{479893BA-1D1F-420E-8ECD-B8CD36398EBD}" dt="2025-08-28T21:16:22.357" v="83" actId="1076"/>
          <ac:spMkLst>
            <pc:docMk/>
            <pc:sldMk cId="3417052618" sldId="277"/>
            <ac:spMk id="31" creationId="{4E27270F-BC73-86FF-F685-034A0350B150}"/>
          </ac:spMkLst>
        </pc:spChg>
        <pc:picChg chg="mod">
          <ac:chgData name="RANASINGHE, Tharanga" userId="dc0fd5c1-b693-4cfd-8494-0d006378b9d3" providerId="ADAL" clId="{479893BA-1D1F-420E-8ECD-B8CD36398EBD}" dt="2025-08-28T21:16:15.483" v="82" actId="1076"/>
          <ac:picMkLst>
            <pc:docMk/>
            <pc:sldMk cId="3417052618" sldId="277"/>
            <ac:picMk id="5" creationId="{CCF1ED03-E303-6920-B1CA-76B75F62ACE3}"/>
          </ac:picMkLst>
        </pc:picChg>
      </pc:sldChg>
      <pc:sldChg chg="addSp modSp mod">
        <pc:chgData name="RANASINGHE, Tharanga" userId="dc0fd5c1-b693-4cfd-8494-0d006378b9d3" providerId="ADAL" clId="{479893BA-1D1F-420E-8ECD-B8CD36398EBD}" dt="2025-08-28T21:17:27.581" v="98" actId="1076"/>
        <pc:sldMkLst>
          <pc:docMk/>
          <pc:sldMk cId="3685169126" sldId="278"/>
        </pc:sldMkLst>
        <pc:spChg chg="add mod">
          <ac:chgData name="RANASINGHE, Tharanga" userId="dc0fd5c1-b693-4cfd-8494-0d006378b9d3" providerId="ADAL" clId="{479893BA-1D1F-420E-8ECD-B8CD36398EBD}" dt="2025-08-28T21:16:39.405" v="86"/>
          <ac:spMkLst>
            <pc:docMk/>
            <pc:sldMk cId="3685169126" sldId="278"/>
            <ac:spMk id="3" creationId="{CFE66434-0752-30AC-DC21-74E05F302798}"/>
          </ac:spMkLst>
        </pc:spChg>
        <pc:spChg chg="add mod">
          <ac:chgData name="RANASINGHE, Tharanga" userId="dc0fd5c1-b693-4cfd-8494-0d006378b9d3" providerId="ADAL" clId="{479893BA-1D1F-420E-8ECD-B8CD36398EBD}" dt="2025-08-28T21:16:39.405" v="86"/>
          <ac:spMkLst>
            <pc:docMk/>
            <pc:sldMk cId="3685169126" sldId="278"/>
            <ac:spMk id="5" creationId="{6A25D406-C262-F202-827C-0E6425296A4C}"/>
          </ac:spMkLst>
        </pc:spChg>
        <pc:spChg chg="mod">
          <ac:chgData name="RANASINGHE, Tharanga" userId="dc0fd5c1-b693-4cfd-8494-0d006378b9d3" providerId="ADAL" clId="{479893BA-1D1F-420E-8ECD-B8CD36398EBD}" dt="2025-08-28T21:16:51.398" v="90" actId="404"/>
          <ac:spMkLst>
            <pc:docMk/>
            <pc:sldMk cId="3685169126" sldId="278"/>
            <ac:spMk id="7" creationId="{E44CE0E3-24DD-E1B4-09AA-E7403273E0B7}"/>
          </ac:spMkLst>
        </pc:spChg>
        <pc:spChg chg="mod">
          <ac:chgData name="RANASINGHE, Tharanga" userId="dc0fd5c1-b693-4cfd-8494-0d006378b9d3" providerId="ADAL" clId="{479893BA-1D1F-420E-8ECD-B8CD36398EBD}" dt="2025-08-28T21:17:07.976" v="92" actId="1076"/>
          <ac:spMkLst>
            <pc:docMk/>
            <pc:sldMk cId="3685169126" sldId="278"/>
            <ac:spMk id="23" creationId="{4FEDA9C8-3E1A-977D-F7D9-4E9DCD4C4E29}"/>
          </ac:spMkLst>
        </pc:spChg>
        <pc:spChg chg="mod">
          <ac:chgData name="RANASINGHE, Tharanga" userId="dc0fd5c1-b693-4cfd-8494-0d006378b9d3" providerId="ADAL" clId="{479893BA-1D1F-420E-8ECD-B8CD36398EBD}" dt="2025-08-28T21:17:27.581" v="98" actId="1076"/>
          <ac:spMkLst>
            <pc:docMk/>
            <pc:sldMk cId="3685169126" sldId="278"/>
            <ac:spMk id="27" creationId="{AD8BDCF0-0DE9-59E3-C4CF-B6AFCD89C0F1}"/>
          </ac:spMkLst>
        </pc:spChg>
        <pc:picChg chg="mod">
          <ac:chgData name="RANASINGHE, Tharanga" userId="dc0fd5c1-b693-4cfd-8494-0d006378b9d3" providerId="ADAL" clId="{479893BA-1D1F-420E-8ECD-B8CD36398EBD}" dt="2025-08-28T21:17:21.987" v="96" actId="14100"/>
          <ac:picMkLst>
            <pc:docMk/>
            <pc:sldMk cId="3685169126" sldId="278"/>
            <ac:picMk id="6" creationId="{021CB8FE-D94F-B9E5-EE97-8AE6B51B3A52}"/>
          </ac:picMkLst>
        </pc:picChg>
        <pc:picChg chg="mod">
          <ac:chgData name="RANASINGHE, Tharanga" userId="dc0fd5c1-b693-4cfd-8494-0d006378b9d3" providerId="ADAL" clId="{479893BA-1D1F-420E-8ECD-B8CD36398EBD}" dt="2025-08-28T21:17:24.503" v="97" actId="14100"/>
          <ac:picMkLst>
            <pc:docMk/>
            <pc:sldMk cId="3685169126" sldId="278"/>
            <ac:picMk id="19" creationId="{D48F79B3-4483-4FE9-387E-855E76E9059B}"/>
          </ac:picMkLst>
        </pc:picChg>
        <pc:picChg chg="mod">
          <ac:chgData name="RANASINGHE, Tharanga" userId="dc0fd5c1-b693-4cfd-8494-0d006378b9d3" providerId="ADAL" clId="{479893BA-1D1F-420E-8ECD-B8CD36398EBD}" dt="2025-08-28T21:17:01.368" v="91" actId="1076"/>
          <ac:picMkLst>
            <pc:docMk/>
            <pc:sldMk cId="3685169126" sldId="278"/>
            <ac:picMk id="22" creationId="{CDEB5BA6-C873-D429-6A21-2CA07D560EE7}"/>
          </ac:picMkLst>
        </pc:picChg>
      </pc:sldChg>
      <pc:sldChg chg="addSp modSp mod">
        <pc:chgData name="RANASINGHE, Tharanga" userId="dc0fd5c1-b693-4cfd-8494-0d006378b9d3" providerId="ADAL" clId="{479893BA-1D1F-420E-8ECD-B8CD36398EBD}" dt="2025-08-28T21:15:46.460" v="76" actId="1076"/>
        <pc:sldMkLst>
          <pc:docMk/>
          <pc:sldMk cId="2945635986" sldId="279"/>
        </pc:sldMkLst>
        <pc:spChg chg="add mod">
          <ac:chgData name="RANASINGHE, Tharanga" userId="dc0fd5c1-b693-4cfd-8494-0d006378b9d3" providerId="ADAL" clId="{479893BA-1D1F-420E-8ECD-B8CD36398EBD}" dt="2025-08-28T21:14:44.961" v="64"/>
          <ac:spMkLst>
            <pc:docMk/>
            <pc:sldMk cId="2945635986" sldId="279"/>
            <ac:spMk id="5" creationId="{C552BF2D-776D-D8B5-6AC2-29A1439A7D7E}"/>
          </ac:spMkLst>
        </pc:spChg>
        <pc:spChg chg="add mod">
          <ac:chgData name="RANASINGHE, Tharanga" userId="dc0fd5c1-b693-4cfd-8494-0d006378b9d3" providerId="ADAL" clId="{479893BA-1D1F-420E-8ECD-B8CD36398EBD}" dt="2025-08-28T21:14:44.961" v="64"/>
          <ac:spMkLst>
            <pc:docMk/>
            <pc:sldMk cId="2945635986" sldId="279"/>
            <ac:spMk id="6" creationId="{43C384EF-5FEB-6078-DE1C-9AF295EBDCA4}"/>
          </ac:spMkLst>
        </pc:spChg>
        <pc:spChg chg="mod">
          <ac:chgData name="RANASINGHE, Tharanga" userId="dc0fd5c1-b693-4cfd-8494-0d006378b9d3" providerId="ADAL" clId="{479893BA-1D1F-420E-8ECD-B8CD36398EBD}" dt="2025-08-28T21:15:03.501" v="67" actId="1076"/>
          <ac:spMkLst>
            <pc:docMk/>
            <pc:sldMk cId="2945635986" sldId="279"/>
            <ac:spMk id="7" creationId="{356B6D1C-F2F3-E737-24F3-21BF3511AA68}"/>
          </ac:spMkLst>
        </pc:spChg>
        <pc:spChg chg="mod">
          <ac:chgData name="RANASINGHE, Tharanga" userId="dc0fd5c1-b693-4cfd-8494-0d006378b9d3" providerId="ADAL" clId="{479893BA-1D1F-420E-8ECD-B8CD36398EBD}" dt="2025-08-28T21:14:57.971" v="66" actId="1076"/>
          <ac:spMkLst>
            <pc:docMk/>
            <pc:sldMk cId="2945635986" sldId="279"/>
            <ac:spMk id="25" creationId="{DC0B1F0C-DBC4-0C55-B008-79391AA84B9D}"/>
          </ac:spMkLst>
        </pc:spChg>
        <pc:spChg chg="mod">
          <ac:chgData name="RANASINGHE, Tharanga" userId="dc0fd5c1-b693-4cfd-8494-0d006378b9d3" providerId="ADAL" clId="{479893BA-1D1F-420E-8ECD-B8CD36398EBD}" dt="2025-08-28T21:15:46.460" v="76" actId="1076"/>
          <ac:spMkLst>
            <pc:docMk/>
            <pc:sldMk cId="2945635986" sldId="279"/>
            <ac:spMk id="31" creationId="{9E24C5F1-E19F-BE35-4A4E-4B216415286C}"/>
          </ac:spMkLst>
        </pc:spChg>
        <pc:picChg chg="mod">
          <ac:chgData name="RANASINGHE, Tharanga" userId="dc0fd5c1-b693-4cfd-8494-0d006378b9d3" providerId="ADAL" clId="{479893BA-1D1F-420E-8ECD-B8CD36398EBD}" dt="2025-08-28T21:15:09.312" v="69" actId="14100"/>
          <ac:picMkLst>
            <pc:docMk/>
            <pc:sldMk cId="2945635986" sldId="279"/>
            <ac:picMk id="3" creationId="{B36D8062-2BD5-567D-4873-61B79408D2C9}"/>
          </ac:picMkLst>
        </pc:picChg>
        <pc:picChg chg="mod">
          <ac:chgData name="RANASINGHE, Tharanga" userId="dc0fd5c1-b693-4cfd-8494-0d006378b9d3" providerId="ADAL" clId="{479893BA-1D1F-420E-8ECD-B8CD36398EBD}" dt="2025-08-28T21:15:33.408" v="74" actId="1076"/>
          <ac:picMkLst>
            <pc:docMk/>
            <pc:sldMk cId="2945635986" sldId="279"/>
            <ac:picMk id="16" creationId="{7EACE148-FFCF-2D1B-BC3D-215BC11EC944}"/>
          </ac:picMkLst>
        </pc:picChg>
        <pc:picChg chg="mod modCrop">
          <ac:chgData name="RANASINGHE, Tharanga" userId="dc0fd5c1-b693-4cfd-8494-0d006378b9d3" providerId="ADAL" clId="{479893BA-1D1F-420E-8ECD-B8CD36398EBD}" dt="2025-08-28T21:15:29.756" v="73" actId="732"/>
          <ac:picMkLst>
            <pc:docMk/>
            <pc:sldMk cId="2945635986" sldId="279"/>
            <ac:picMk id="24" creationId="{6131E892-13AD-D45B-88E2-84434815C877}"/>
          </ac:picMkLst>
        </pc:picChg>
      </pc:sldChg>
      <pc:sldChg chg="addSp modSp mod">
        <pc:chgData name="RANASINGHE, Tharanga" userId="dc0fd5c1-b693-4cfd-8494-0d006378b9d3" providerId="ADAL" clId="{479893BA-1D1F-420E-8ECD-B8CD36398EBD}" dt="2025-08-28T21:18:15.212" v="107" actId="1076"/>
        <pc:sldMkLst>
          <pc:docMk/>
          <pc:sldMk cId="565014285" sldId="280"/>
        </pc:sldMkLst>
        <pc:spChg chg="add mod">
          <ac:chgData name="RANASINGHE, Tharanga" userId="dc0fd5c1-b693-4cfd-8494-0d006378b9d3" providerId="ADAL" clId="{479893BA-1D1F-420E-8ECD-B8CD36398EBD}" dt="2025-08-28T21:17:39.385" v="99"/>
          <ac:spMkLst>
            <pc:docMk/>
            <pc:sldMk cId="565014285" sldId="280"/>
            <ac:spMk id="5" creationId="{242C16F2-3193-BA67-A89A-066C35D216F7}"/>
          </ac:spMkLst>
        </pc:spChg>
        <pc:spChg chg="add mod">
          <ac:chgData name="RANASINGHE, Tharanga" userId="dc0fd5c1-b693-4cfd-8494-0d006378b9d3" providerId="ADAL" clId="{479893BA-1D1F-420E-8ECD-B8CD36398EBD}" dt="2025-08-28T21:17:39.385" v="99"/>
          <ac:spMkLst>
            <pc:docMk/>
            <pc:sldMk cId="565014285" sldId="280"/>
            <ac:spMk id="6" creationId="{50E29A69-5364-59E3-2519-31148834CE80}"/>
          </ac:spMkLst>
        </pc:spChg>
        <pc:spChg chg="mod">
          <ac:chgData name="RANASINGHE, Tharanga" userId="dc0fd5c1-b693-4cfd-8494-0d006378b9d3" providerId="ADAL" clId="{479893BA-1D1F-420E-8ECD-B8CD36398EBD}" dt="2025-08-28T21:18:15.212" v="107" actId="1076"/>
          <ac:spMkLst>
            <pc:docMk/>
            <pc:sldMk cId="565014285" sldId="280"/>
            <ac:spMk id="27" creationId="{1FEF6F73-8B1F-6D4C-A861-19ED84249FB8}"/>
          </ac:spMkLst>
        </pc:spChg>
        <pc:picChg chg="mod">
          <ac:chgData name="RANASINGHE, Tharanga" userId="dc0fd5c1-b693-4cfd-8494-0d006378b9d3" providerId="ADAL" clId="{479893BA-1D1F-420E-8ECD-B8CD36398EBD}" dt="2025-08-28T21:18:12.267" v="106" actId="14100"/>
          <ac:picMkLst>
            <pc:docMk/>
            <pc:sldMk cId="565014285" sldId="280"/>
            <ac:picMk id="3" creationId="{424A3A22-C22B-067B-2164-B4D2E6661C2A}"/>
          </ac:picMkLst>
        </pc:picChg>
        <pc:picChg chg="mod">
          <ac:chgData name="RANASINGHE, Tharanga" userId="dc0fd5c1-b693-4cfd-8494-0d006378b9d3" providerId="ADAL" clId="{479893BA-1D1F-420E-8ECD-B8CD36398EBD}" dt="2025-08-28T21:18:02.416" v="103" actId="14100"/>
          <ac:picMkLst>
            <pc:docMk/>
            <pc:sldMk cId="565014285" sldId="280"/>
            <ac:picMk id="8" creationId="{DCF7E72B-08ED-5BD2-167B-B69BA9DB9B47}"/>
          </ac:picMkLst>
        </pc:picChg>
        <pc:picChg chg="mod">
          <ac:chgData name="RANASINGHE, Tharanga" userId="dc0fd5c1-b693-4cfd-8494-0d006378b9d3" providerId="ADAL" clId="{479893BA-1D1F-420E-8ECD-B8CD36398EBD}" dt="2025-08-28T21:18:05.533" v="104" actId="14100"/>
          <ac:picMkLst>
            <pc:docMk/>
            <pc:sldMk cId="565014285" sldId="280"/>
            <ac:picMk id="16" creationId="{39FABB98-9192-D737-F153-66FECE493B13}"/>
          </ac:picMkLst>
        </pc:picChg>
      </pc:sldChg>
      <pc:sldChg chg="addSp modSp mod">
        <pc:chgData name="RANASINGHE, Tharanga" userId="dc0fd5c1-b693-4cfd-8494-0d006378b9d3" providerId="ADAL" clId="{479893BA-1D1F-420E-8ECD-B8CD36398EBD}" dt="2025-08-28T21:13:14.850" v="46" actId="14100"/>
        <pc:sldMkLst>
          <pc:docMk/>
          <pc:sldMk cId="3762555160" sldId="281"/>
        </pc:sldMkLst>
        <pc:spChg chg="add mod">
          <ac:chgData name="RANASINGHE, Tharanga" userId="dc0fd5c1-b693-4cfd-8494-0d006378b9d3" providerId="ADAL" clId="{479893BA-1D1F-420E-8ECD-B8CD36398EBD}" dt="2025-08-28T21:12:21.891" v="33"/>
          <ac:spMkLst>
            <pc:docMk/>
            <pc:sldMk cId="3762555160" sldId="281"/>
            <ac:spMk id="3" creationId="{5491195B-ED6C-4905-F3B4-EDB59E69B64F}"/>
          </ac:spMkLst>
        </pc:spChg>
        <pc:spChg chg="add mod">
          <ac:chgData name="RANASINGHE, Tharanga" userId="dc0fd5c1-b693-4cfd-8494-0d006378b9d3" providerId="ADAL" clId="{479893BA-1D1F-420E-8ECD-B8CD36398EBD}" dt="2025-08-28T21:12:21.891" v="33"/>
          <ac:spMkLst>
            <pc:docMk/>
            <pc:sldMk cId="3762555160" sldId="281"/>
            <ac:spMk id="5" creationId="{3FA3611A-11DB-FD66-0B92-91B9418E0172}"/>
          </ac:spMkLst>
        </pc:spChg>
        <pc:spChg chg="mod">
          <ac:chgData name="RANASINGHE, Tharanga" userId="dc0fd5c1-b693-4cfd-8494-0d006378b9d3" providerId="ADAL" clId="{479893BA-1D1F-420E-8ECD-B8CD36398EBD}" dt="2025-08-28T21:12:28.348" v="34" actId="404"/>
          <ac:spMkLst>
            <pc:docMk/>
            <pc:sldMk cId="3762555160" sldId="281"/>
            <ac:spMk id="7" creationId="{204B9F6E-95FB-B393-BFCE-3190513C2F90}"/>
          </ac:spMkLst>
        </pc:spChg>
        <pc:spChg chg="mod">
          <ac:chgData name="RANASINGHE, Tharanga" userId="dc0fd5c1-b693-4cfd-8494-0d006378b9d3" providerId="ADAL" clId="{479893BA-1D1F-420E-8ECD-B8CD36398EBD}" dt="2025-08-28T21:12:51.433" v="40" actId="1076"/>
          <ac:spMkLst>
            <pc:docMk/>
            <pc:sldMk cId="3762555160" sldId="281"/>
            <ac:spMk id="23" creationId="{F808B29B-5A38-314C-0405-08476CC0B91F}"/>
          </ac:spMkLst>
        </pc:spChg>
        <pc:picChg chg="mod">
          <ac:chgData name="RANASINGHE, Tharanga" userId="dc0fd5c1-b693-4cfd-8494-0d006378b9d3" providerId="ADAL" clId="{479893BA-1D1F-420E-8ECD-B8CD36398EBD}" dt="2025-08-28T21:13:14.850" v="46" actId="14100"/>
          <ac:picMkLst>
            <pc:docMk/>
            <pc:sldMk cId="3762555160" sldId="281"/>
            <ac:picMk id="16" creationId="{8BE60B14-866A-3B0C-E2BC-8947B678CAA4}"/>
          </ac:picMkLst>
        </pc:picChg>
        <pc:picChg chg="mod">
          <ac:chgData name="RANASINGHE, Tharanga" userId="dc0fd5c1-b693-4cfd-8494-0d006378b9d3" providerId="ADAL" clId="{479893BA-1D1F-420E-8ECD-B8CD36398EBD}" dt="2025-08-28T21:13:08.862" v="44" actId="1076"/>
          <ac:picMkLst>
            <pc:docMk/>
            <pc:sldMk cId="3762555160" sldId="281"/>
            <ac:picMk id="24" creationId="{7C0AFF65-D2BE-6023-0770-DDC468B00AD4}"/>
          </ac:picMkLst>
        </pc:picChg>
        <pc:picChg chg="mod">
          <ac:chgData name="RANASINGHE, Tharanga" userId="dc0fd5c1-b693-4cfd-8494-0d006378b9d3" providerId="ADAL" clId="{479893BA-1D1F-420E-8ECD-B8CD36398EBD}" dt="2025-08-28T21:13:04.629" v="43" actId="1076"/>
          <ac:picMkLst>
            <pc:docMk/>
            <pc:sldMk cId="3762555160" sldId="281"/>
            <ac:picMk id="25" creationId="{52FA7CEF-CBD6-A2FB-2B2F-972747785995}"/>
          </ac:picMkLst>
        </pc:picChg>
      </pc:sldChg>
      <pc:sldChg chg="addSp modSp mod">
        <pc:chgData name="RANASINGHE, Tharanga" userId="dc0fd5c1-b693-4cfd-8494-0d006378b9d3" providerId="ADAL" clId="{479893BA-1D1F-420E-8ECD-B8CD36398EBD}" dt="2025-08-28T21:19:03.416" v="116" actId="14100"/>
        <pc:sldMkLst>
          <pc:docMk/>
          <pc:sldMk cId="3803917724" sldId="282"/>
        </pc:sldMkLst>
        <pc:spChg chg="add mod">
          <ac:chgData name="RANASINGHE, Tharanga" userId="dc0fd5c1-b693-4cfd-8494-0d006378b9d3" providerId="ADAL" clId="{479893BA-1D1F-420E-8ECD-B8CD36398EBD}" dt="2025-08-28T21:18:41.396" v="111"/>
          <ac:spMkLst>
            <pc:docMk/>
            <pc:sldMk cId="3803917724" sldId="282"/>
            <ac:spMk id="3" creationId="{9CB4E753-54F3-E17C-50DA-2402721F92D7}"/>
          </ac:spMkLst>
        </pc:spChg>
        <pc:spChg chg="mod">
          <ac:chgData name="RANASINGHE, Tharanga" userId="dc0fd5c1-b693-4cfd-8494-0d006378b9d3" providerId="ADAL" clId="{479893BA-1D1F-420E-8ECD-B8CD36398EBD}" dt="2025-08-28T21:18:50.448" v="112" actId="404"/>
          <ac:spMkLst>
            <pc:docMk/>
            <pc:sldMk cId="3803917724" sldId="282"/>
            <ac:spMk id="7" creationId="{690AAD94-AF60-5E4F-9121-5B50AAAEB88D}"/>
          </ac:spMkLst>
        </pc:spChg>
        <pc:spChg chg="add mod">
          <ac:chgData name="RANASINGHE, Tharanga" userId="dc0fd5c1-b693-4cfd-8494-0d006378b9d3" providerId="ADAL" clId="{479893BA-1D1F-420E-8ECD-B8CD36398EBD}" dt="2025-08-28T21:18:41.396" v="111"/>
          <ac:spMkLst>
            <pc:docMk/>
            <pc:sldMk cId="3803917724" sldId="282"/>
            <ac:spMk id="8" creationId="{5F1E5F8A-0623-3578-16CB-F27234462773}"/>
          </ac:spMkLst>
        </pc:spChg>
        <pc:spChg chg="mod">
          <ac:chgData name="RANASINGHE, Tharanga" userId="dc0fd5c1-b693-4cfd-8494-0d006378b9d3" providerId="ADAL" clId="{479893BA-1D1F-420E-8ECD-B8CD36398EBD}" dt="2025-08-28T21:18:32.050" v="109" actId="1076"/>
          <ac:spMkLst>
            <pc:docMk/>
            <pc:sldMk cId="3803917724" sldId="282"/>
            <ac:spMk id="27" creationId="{E15AF4CD-93A7-320D-1F74-3B10408CD6FB}"/>
          </ac:spMkLst>
        </pc:spChg>
        <pc:picChg chg="mod">
          <ac:chgData name="RANASINGHE, Tharanga" userId="dc0fd5c1-b693-4cfd-8494-0d006378b9d3" providerId="ADAL" clId="{479893BA-1D1F-420E-8ECD-B8CD36398EBD}" dt="2025-08-28T21:18:52.973" v="113" actId="1076"/>
          <ac:picMkLst>
            <pc:docMk/>
            <pc:sldMk cId="3803917724" sldId="282"/>
            <ac:picMk id="5" creationId="{E96F904B-C177-14B7-217D-CED20DBA5E57}"/>
          </ac:picMkLst>
        </pc:picChg>
        <pc:picChg chg="mod">
          <ac:chgData name="RANASINGHE, Tharanga" userId="dc0fd5c1-b693-4cfd-8494-0d006378b9d3" providerId="ADAL" clId="{479893BA-1D1F-420E-8ECD-B8CD36398EBD}" dt="2025-08-28T21:19:03.416" v="116" actId="14100"/>
          <ac:picMkLst>
            <pc:docMk/>
            <pc:sldMk cId="3803917724" sldId="282"/>
            <ac:picMk id="6" creationId="{0EF02FD0-4FA8-CE32-00F1-0F1C012B9807}"/>
          </ac:picMkLst>
        </pc:picChg>
        <pc:picChg chg="mod">
          <ac:chgData name="RANASINGHE, Tharanga" userId="dc0fd5c1-b693-4cfd-8494-0d006378b9d3" providerId="ADAL" clId="{479893BA-1D1F-420E-8ECD-B8CD36398EBD}" dt="2025-08-28T21:18:56.451" v="115" actId="1076"/>
          <ac:picMkLst>
            <pc:docMk/>
            <pc:sldMk cId="3803917724" sldId="282"/>
            <ac:picMk id="19" creationId="{FED8C607-49DB-906C-93E3-19493B3969FD}"/>
          </ac:picMkLst>
        </pc:picChg>
      </pc:sldChg>
      <pc:sldChg chg="addSp modSp mod">
        <pc:chgData name="RANASINGHE, Tharanga" userId="dc0fd5c1-b693-4cfd-8494-0d006378b9d3" providerId="ADAL" clId="{479893BA-1D1F-420E-8ECD-B8CD36398EBD}" dt="2025-08-28T21:11:30.505" v="27" actId="1035"/>
        <pc:sldMkLst>
          <pc:docMk/>
          <pc:sldMk cId="0" sldId="283"/>
        </pc:sldMkLst>
        <pc:spChg chg="add mod">
          <ac:chgData name="RANASINGHE, Tharanga" userId="dc0fd5c1-b693-4cfd-8494-0d006378b9d3" providerId="ADAL" clId="{479893BA-1D1F-420E-8ECD-B8CD36398EBD}" dt="2025-08-28T21:11:30.505" v="27" actId="1035"/>
          <ac:spMkLst>
            <pc:docMk/>
            <pc:sldMk cId="0" sldId="283"/>
            <ac:spMk id="5" creationId="{24A6EF11-04FF-FF5B-442E-497006ABA541}"/>
          </ac:spMkLst>
        </pc:spChg>
        <pc:spChg chg="add mod">
          <ac:chgData name="RANASINGHE, Tharanga" userId="dc0fd5c1-b693-4cfd-8494-0d006378b9d3" providerId="ADAL" clId="{479893BA-1D1F-420E-8ECD-B8CD36398EBD}" dt="2025-08-28T21:11:22.280" v="24"/>
          <ac:spMkLst>
            <pc:docMk/>
            <pc:sldMk cId="0" sldId="283"/>
            <ac:spMk id="8" creationId="{98D3BF76-47AE-0BCD-4F1D-7B672691A6A2}"/>
          </ac:spMkLst>
        </pc:spChg>
      </pc:sldChg>
      <pc:sldChg chg="addSp modSp">
        <pc:chgData name="RANASINGHE, Tharanga" userId="dc0fd5c1-b693-4cfd-8494-0d006378b9d3" providerId="ADAL" clId="{479893BA-1D1F-420E-8ECD-B8CD36398EBD}" dt="2025-08-28T21:19:13.872" v="117"/>
        <pc:sldMkLst>
          <pc:docMk/>
          <pc:sldMk cId="2891426004" sldId="284"/>
        </pc:sldMkLst>
        <pc:spChg chg="add mod">
          <ac:chgData name="RANASINGHE, Tharanga" userId="dc0fd5c1-b693-4cfd-8494-0d006378b9d3" providerId="ADAL" clId="{479893BA-1D1F-420E-8ECD-B8CD36398EBD}" dt="2025-08-28T21:19:13.872" v="117"/>
          <ac:spMkLst>
            <pc:docMk/>
            <pc:sldMk cId="2891426004" sldId="284"/>
            <ac:spMk id="3" creationId="{68380BC6-0E67-C3CB-7DC6-91F85AE4DEDA}"/>
          </ac:spMkLst>
        </pc:spChg>
        <pc:spChg chg="add mod">
          <ac:chgData name="RANASINGHE, Tharanga" userId="dc0fd5c1-b693-4cfd-8494-0d006378b9d3" providerId="ADAL" clId="{479893BA-1D1F-420E-8ECD-B8CD36398EBD}" dt="2025-08-28T21:19:13.872" v="117"/>
          <ac:spMkLst>
            <pc:docMk/>
            <pc:sldMk cId="2891426004" sldId="284"/>
            <ac:spMk id="6" creationId="{DAF81887-D45D-7CCD-2518-EF707F41A39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F0B83-A702-C34F-9F33-42501F74EB38}" type="datetimeFigureOut">
              <a:rPr lang="es-ES" smtClean="0"/>
              <a:t>29/08/2025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FF99D-B852-5D49-AB4B-ACD98011709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83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299" y="919213"/>
            <a:ext cx="5726430" cy="584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300" y="2242035"/>
            <a:ext cx="729234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6628" y="4229068"/>
            <a:ext cx="1868170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22899" y="4353160"/>
            <a:ext cx="1864995" cy="41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12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4.png"/><Relationship Id="rId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5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24.png"/><Relationship Id="rId2" Type="http://schemas.openxmlformats.org/officeDocument/2006/relationships/image" Target="../media/image10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5" Type="http://schemas.openxmlformats.org/officeDocument/2006/relationships/image" Target="../media/image27.jp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1.jpe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30.png"/><Relationship Id="rId2" Type="http://schemas.openxmlformats.org/officeDocument/2006/relationships/image" Target="../media/image10.png"/><Relationship Id="rId16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9.png"/><Relationship Id="rId5" Type="http://schemas.openxmlformats.org/officeDocument/2006/relationships/image" Target="../media/image3.png"/><Relationship Id="rId15" Type="http://schemas.openxmlformats.org/officeDocument/2006/relationships/image" Target="../media/image33.jpe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1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3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35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0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38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3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4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1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6.jpe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4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4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9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48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7.jpe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8" b="29058"/>
          <a:stretch/>
        </p:blipFill>
        <p:spPr>
          <a:xfrm>
            <a:off x="0" y="1052868"/>
            <a:ext cx="9144000" cy="30460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472353" cy="6708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35597" y="170239"/>
            <a:ext cx="936625" cy="504825"/>
            <a:chOff x="435597" y="426241"/>
            <a:chExt cx="936625" cy="504825"/>
          </a:xfrm>
        </p:grpSpPr>
        <p:sp>
          <p:nvSpPr>
            <p:cNvPr id="5" name="object 5"/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22899" y="1632092"/>
            <a:ext cx="8696520" cy="7431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000" b="0" i="1" dirty="0">
                <a:solidFill>
                  <a:srgbClr val="FFFFFF"/>
                </a:solidFill>
              </a:rPr>
              <a:t>Success Story: </a:t>
            </a:r>
            <a:br>
              <a:rPr lang="en-US" sz="2750" dirty="0">
                <a:solidFill>
                  <a:srgbClr val="FFFFFF"/>
                </a:solidFill>
              </a:rPr>
            </a:br>
            <a:r>
              <a:rPr lang="en-US" sz="2750" dirty="0">
                <a:solidFill>
                  <a:srgbClr val="FFFFFF"/>
                </a:solidFill>
              </a:rPr>
              <a:t>Energy Management Systems </a:t>
            </a:r>
            <a:r>
              <a:rPr lang="en-US" sz="2750">
                <a:solidFill>
                  <a:srgbClr val="FFFFFF"/>
                </a:solidFill>
              </a:rPr>
              <a:t>@ </a:t>
            </a:r>
            <a:r>
              <a:rPr lang="en-US" sz="2750" dirty="0">
                <a:solidFill>
                  <a:srgbClr val="FFFFFF"/>
                </a:solidFill>
              </a:rPr>
              <a:t>T</a:t>
            </a:r>
            <a:r>
              <a:rPr lang="en-US" sz="2750">
                <a:solidFill>
                  <a:srgbClr val="FFFFFF"/>
                </a:solidFill>
              </a:rPr>
              <a:t>eejay  </a:t>
            </a:r>
            <a:endParaRPr lang="en-US" sz="2750" dirty="0"/>
          </a:p>
        </p:txBody>
      </p:sp>
      <p:sp>
        <p:nvSpPr>
          <p:cNvPr id="14" name="object 14"/>
          <p:cNvSpPr txBox="1"/>
          <p:nvPr/>
        </p:nvSpPr>
        <p:spPr>
          <a:xfrm>
            <a:off x="419300" y="2526666"/>
            <a:ext cx="34669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C00"/>
                </a:solidFill>
                <a:latin typeface="Noto Sans"/>
                <a:cs typeface="Noto Sans"/>
              </a:rPr>
              <a:t>Colombo,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sz="1800" b="1" dirty="0">
                <a:solidFill>
                  <a:srgbClr val="FFCC00"/>
                </a:solidFill>
                <a:latin typeface="Noto Sans"/>
                <a:cs typeface="Noto Sans"/>
              </a:rPr>
              <a:t>2</a:t>
            </a:r>
            <a:r>
              <a:rPr lang="en-US" sz="1800" b="1" dirty="0">
                <a:solidFill>
                  <a:srgbClr val="FFCC00"/>
                </a:solidFill>
                <a:latin typeface="Noto Sans"/>
                <a:cs typeface="Noto Sans"/>
              </a:rPr>
              <a:t>9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lang="en-US" sz="1800" b="1" dirty="0">
                <a:solidFill>
                  <a:srgbClr val="FFCC00"/>
                </a:solidFill>
                <a:latin typeface="Noto Sans"/>
                <a:cs typeface="Noto Sans"/>
              </a:rPr>
              <a:t>August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sz="1800" b="1" spc="-20" dirty="0">
                <a:solidFill>
                  <a:srgbClr val="FFCC00"/>
                </a:solidFill>
                <a:latin typeface="Noto Sans"/>
                <a:cs typeface="Noto Sans"/>
              </a:rPr>
              <a:t>2025</a:t>
            </a:r>
            <a:endParaRPr sz="1800" dirty="0">
              <a:latin typeface="Noto Sans"/>
              <a:cs typeface="Noto Sans"/>
            </a:endParaRPr>
          </a:p>
          <a:p>
            <a:pPr>
              <a:lnSpc>
                <a:spcPct val="100000"/>
              </a:lnSpc>
            </a:pPr>
            <a:endParaRPr lang="en-US" sz="1600" b="1" dirty="0">
              <a:solidFill>
                <a:srgbClr val="FFFFFF"/>
              </a:solidFill>
              <a:latin typeface="Noto Sans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"/>
                <a:cs typeface="Noto Sans"/>
              </a:rPr>
              <a:t>Mendaka Hettithanthri</a:t>
            </a:r>
          </a:p>
          <a:p>
            <a:pPr>
              <a:lnSpc>
                <a:spcPct val="100000"/>
              </a:lnSpc>
            </a:pPr>
            <a:r>
              <a:rPr lang="en-US" sz="1400" i="1" dirty="0">
                <a:solidFill>
                  <a:srgbClr val="FFFFFF"/>
                </a:solidFill>
                <a:latin typeface="Noto Sans"/>
                <a:cs typeface="Noto Sans"/>
              </a:rPr>
              <a:t>Deputy General Manager – Teejay group</a:t>
            </a: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37349" y="2607743"/>
            <a:ext cx="5982070" cy="1439994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0070F036-97BA-99B8-A26E-99A27509A4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0" y="240184"/>
            <a:ext cx="2390106" cy="61061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D119429-587B-7485-91E9-E2D36D8B67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13" y="192844"/>
            <a:ext cx="739170" cy="749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D2B402-A2C3-802D-1BF2-730CF37A43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228600" y="4159962"/>
            <a:ext cx="1600200" cy="906780"/>
          </a:xfrm>
          <a:prstGeom prst="rect">
            <a:avLst/>
          </a:prstGeom>
        </p:spPr>
      </p:pic>
      <p:pic>
        <p:nvPicPr>
          <p:cNvPr id="10" name="Picture 9" descr="A close-up of a sign&#10;&#10;AI-generated content may be incorrect.">
            <a:extLst>
              <a:ext uri="{FF2B5EF4-FFF2-40B4-BE49-F238E27FC236}">
                <a16:creationId xmlns:a16="http://schemas.microsoft.com/office/drawing/2014/main" id="{A0730F86-C6D1-58D6-0D89-0882AD1FB98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25193"/>
            <a:ext cx="2911986" cy="803307"/>
          </a:xfrm>
          <a:prstGeom prst="rect">
            <a:avLst/>
          </a:prstGeom>
        </p:spPr>
      </p:pic>
      <p:pic>
        <p:nvPicPr>
          <p:cNvPr id="1026" name="Picture 2" descr="Teejay Group | Avissawella">
            <a:extLst>
              <a:ext uri="{FF2B5EF4-FFF2-40B4-BE49-F238E27FC236}">
                <a16:creationId xmlns:a16="http://schemas.microsoft.com/office/drawing/2014/main" id="{DB62E722-985B-BABE-9F6E-9C4FA80FC9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2209800" y="4098925"/>
            <a:ext cx="2479508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8A4228D-F64C-04A4-F0C0-F26D9CA26CD4}"/>
              </a:ext>
            </a:extLst>
          </p:cNvPr>
          <p:cNvSpPr/>
          <p:nvPr/>
        </p:nvSpPr>
        <p:spPr>
          <a:xfrm>
            <a:off x="0" y="1050925"/>
            <a:ext cx="9144000" cy="269668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>
              <a:solidFill>
                <a:srgbClr val="FB5F5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eejay Group | Avissawella">
            <a:extLst>
              <a:ext uri="{FF2B5EF4-FFF2-40B4-BE49-F238E27FC236}">
                <a16:creationId xmlns:a16="http://schemas.microsoft.com/office/drawing/2014/main" id="{D43F55C9-CA9D-DD33-1E3D-49576712D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7200" y="4175124"/>
            <a:ext cx="4876800" cy="97259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9100" y="1038409"/>
            <a:ext cx="8763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dirty="0"/>
              <a:t>Company Overview and Energy-Intensive Nature of Manufacturing</a:t>
            </a:r>
            <a:endParaRPr sz="1800" spc="-1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86693F-C73A-A048-4893-C2A53E022DE5}"/>
              </a:ext>
            </a:extLst>
          </p:cNvPr>
          <p:cNvSpPr txBox="1"/>
          <p:nvPr/>
        </p:nvSpPr>
        <p:spPr>
          <a:xfrm>
            <a:off x="322355" y="1377741"/>
            <a:ext cx="838958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Teejay Lanka PLC – Sri Lanka’s first and only multinational knit fabric manufacturer (est. 2000), supplying knitted and printed fabrics to leading global brands such as Nike, PVH, Marks &amp; Spencer, Victoria’s Secret, and </a:t>
            </a:r>
            <a:r>
              <a:rPr lang="en-US" sz="1200" dirty="0" err="1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Calzedonia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lvl="0" algn="l"/>
            <a:endParaRPr lang="en-US" sz="14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6CA24926-0FAB-356B-09C2-DAB60850F0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8CDD1BA8-08EE-6D09-9909-C424C958525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4DCA06C-32F3-C0B9-AF21-D01CF411A72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1F9F5D2-253D-47B5-6173-22862AF4F12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DD3C03B5-8565-CF8C-AA76-F3EA4329C584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8750F5-3CF4-8BD9-A310-AD663C6EEEC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18F35F5-307C-033E-6EA7-869F527B18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A6B0BF-DDB1-16D9-AA43-F27C97BD89B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7687085-E189-4AE3-93A4-CE8FCB7C593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A3F5FE-3D57-145A-F7EF-31B3FD0EA2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020" y="2068471"/>
            <a:ext cx="4953000" cy="1793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A97FD4-BFB6-E992-40F7-FF214A8B7A3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5181" t="15064" r="16531"/>
          <a:stretch>
            <a:fillRect/>
          </a:stretch>
        </p:blipFill>
        <p:spPr>
          <a:xfrm>
            <a:off x="5334459" y="2350146"/>
            <a:ext cx="1752141" cy="17884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59DCB3F-733D-2575-8B6E-DDBAA6857F99}"/>
              </a:ext>
            </a:extLst>
          </p:cNvPr>
          <p:cNvSpPr txBox="1"/>
          <p:nvPr/>
        </p:nvSpPr>
        <p:spPr>
          <a:xfrm>
            <a:off x="5501095" y="2082235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+mn-lt"/>
              </a:rPr>
              <a:t>ENERGY BALANCE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0FFC6B-F05B-C1F4-1B0C-8FC7BD999744}"/>
              </a:ext>
            </a:extLst>
          </p:cNvPr>
          <p:cNvSpPr/>
          <p:nvPr/>
        </p:nvSpPr>
        <p:spPr>
          <a:xfrm>
            <a:off x="0" y="80352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ECE7F1-2C9B-3477-392F-080D267EC573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62F95A2-13AE-0BC9-B8B0-496E9DE244D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9546"/>
          <a:stretch>
            <a:fillRect/>
          </a:stretch>
        </p:blipFill>
        <p:spPr>
          <a:xfrm>
            <a:off x="6850171" y="2125444"/>
            <a:ext cx="2296287" cy="15576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eejay Group | Avissawella">
            <a:extLst>
              <a:ext uri="{FF2B5EF4-FFF2-40B4-BE49-F238E27FC236}">
                <a16:creationId xmlns:a16="http://schemas.microsoft.com/office/drawing/2014/main" id="{C413AA93-AE6A-6D6E-3257-C821D7DA6A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733800" y="4251325"/>
            <a:ext cx="2249041" cy="89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50" y="3908912"/>
            <a:ext cx="5046250" cy="12088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974725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Before the intervention: </a:t>
            </a:r>
            <a:br>
              <a:rPr lang="en-US" sz="2000" spc="-10" dirty="0"/>
            </a:br>
            <a:r>
              <a:rPr lang="en-US" sz="2000" spc="-10" dirty="0"/>
              <a:t>Energy management challenges</a:t>
            </a:r>
            <a:endParaRPr sz="2000" spc="-10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6CA24926-0FAB-356B-09C2-DAB60850F0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8CDD1BA8-08EE-6D09-9909-C424C958525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4DCA06C-32F3-C0B9-AF21-D01CF411A72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1F9F5D2-253D-47B5-6173-22862AF4F12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DD3C03B5-8565-CF8C-AA76-F3EA4329C584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0" cap="none" spc="-1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Noto Sans"/>
                <a:cs typeface="Noto Sans"/>
              </a:rPr>
              <a:t>Implemented</a:t>
            </a:r>
            <a:r>
              <a:rPr kumimoji="0" sz="700" b="1" i="0" u="none" strike="noStrike" kern="0" cap="none" spc="7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Noto Sans"/>
                <a:cs typeface="Noto Sans"/>
              </a:rPr>
              <a:t> </a:t>
            </a:r>
            <a:r>
              <a:rPr kumimoji="0" sz="700" b="1" i="0" u="none" strike="noStrike" kern="0" cap="none" spc="-25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Noto Sans"/>
                <a:cs typeface="Noto Sans"/>
              </a:rPr>
              <a:t>by</a:t>
            </a:r>
            <a:r>
              <a:rPr kumimoji="0" sz="55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oto Sans"/>
                <a:cs typeface="Noto Sans"/>
              </a:rPr>
              <a:t>:</a:t>
            </a:r>
            <a:endParaRPr kumimoji="0" sz="5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8750F5-3CF4-8BD9-A310-AD663C6EEEC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18F35F5-307C-033E-6EA7-869F527B18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A6B0BF-DDB1-16D9-AA43-F27C97BD89B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7687085-E189-4AE3-93A4-CE8FCB7C593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8FD4190-92DB-33BB-447E-91BE194B332D}"/>
              </a:ext>
            </a:extLst>
          </p:cNvPr>
          <p:cNvSpPr txBox="1"/>
          <p:nvPr/>
        </p:nvSpPr>
        <p:spPr>
          <a:xfrm>
            <a:off x="1621144" y="1812925"/>
            <a:ext cx="1676399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 defTabSz="343311" rtl="0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Energy Rise Linked to Changes in Production Mix</a:t>
            </a:r>
            <a:endParaRPr sz="1126" kern="1200" dirty="0">
              <a:solidFill>
                <a:schemeClr val="tx2">
                  <a:lumMod val="75000"/>
                </a:schemeClr>
              </a:solidFill>
              <a:latin typeface="Roboto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CEB745-65B4-61DA-E54A-78CCFF0E99E2}"/>
              </a:ext>
            </a:extLst>
          </p:cNvPr>
          <p:cNvSpPr txBox="1"/>
          <p:nvPr/>
        </p:nvSpPr>
        <p:spPr>
          <a:xfrm>
            <a:off x="4000627" y="1812925"/>
            <a:ext cx="1553470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 defTabSz="343311" rtl="0"/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High Scope 1, Scope 2, and Scope 3 emissions</a:t>
            </a:r>
            <a:endParaRPr sz="1126" kern="1200" dirty="0">
              <a:solidFill>
                <a:schemeClr val="tx2">
                  <a:lumMod val="75000"/>
                </a:schemeClr>
              </a:solidFill>
              <a:latin typeface="Roboto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CC0975-2B84-9813-DB58-C60CB14A2159}"/>
              </a:ext>
            </a:extLst>
          </p:cNvPr>
          <p:cNvGrpSpPr/>
          <p:nvPr/>
        </p:nvGrpSpPr>
        <p:grpSpPr>
          <a:xfrm>
            <a:off x="1066800" y="1965325"/>
            <a:ext cx="7315200" cy="1697383"/>
            <a:chOff x="838200" y="1965325"/>
            <a:chExt cx="7315200" cy="1697383"/>
          </a:xfrm>
        </p:grpSpPr>
        <p:sp>
          <p:nvSpPr>
            <p:cNvPr id="7" name="Rounded Rectangle 1">
              <a:extLst>
                <a:ext uri="{FF2B5EF4-FFF2-40B4-BE49-F238E27FC236}">
                  <a16:creationId xmlns:a16="http://schemas.microsoft.com/office/drawing/2014/main" id="{473BF98C-AE59-B3EB-4CA1-C2CC6FA40209}"/>
                </a:ext>
              </a:extLst>
            </p:cNvPr>
            <p:cNvSpPr/>
            <p:nvPr/>
          </p:nvSpPr>
          <p:spPr>
            <a:xfrm>
              <a:off x="7144141" y="3032128"/>
              <a:ext cx="479222" cy="7153"/>
            </a:xfrm>
            <a:custGeom>
              <a:avLst/>
              <a:gdLst/>
              <a:ahLst/>
              <a:cxnLst/>
              <a:rect l="0" t="0" r="0" b="0"/>
              <a:pathLst>
                <a:path w="638175" h="9525">
                  <a:moveTo>
                    <a:pt x="638175" y="0"/>
                  </a:moveTo>
                  <a:lnTo>
                    <a:pt x="0" y="0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7AA5089B-1391-9B4D-F8FB-791EEDC8FC0B}"/>
                </a:ext>
              </a:extLst>
            </p:cNvPr>
            <p:cNvSpPr/>
            <p:nvPr/>
          </p:nvSpPr>
          <p:spPr>
            <a:xfrm flipV="1">
              <a:off x="838200" y="3003518"/>
              <a:ext cx="6263026" cy="45719"/>
            </a:xfrm>
            <a:custGeom>
              <a:avLst/>
              <a:gdLst/>
              <a:ahLst/>
              <a:cxnLst/>
              <a:rect l="0" t="0" r="0" b="0"/>
              <a:pathLst>
                <a:path w="7058025" h="9525">
                  <a:moveTo>
                    <a:pt x="7058025" y="37"/>
                  </a:moveTo>
                  <a:lnTo>
                    <a:pt x="5514975" y="37"/>
                  </a:lnTo>
                  <a:moveTo>
                    <a:pt x="5457825" y="40"/>
                  </a:moveTo>
                  <a:lnTo>
                    <a:pt x="3914775" y="8"/>
                  </a:lnTo>
                  <a:moveTo>
                    <a:pt x="2257425" y="37"/>
                  </a:moveTo>
                  <a:lnTo>
                    <a:pt x="714375" y="37"/>
                  </a:lnTo>
                  <a:moveTo>
                    <a:pt x="657202" y="0"/>
                  </a:moveTo>
                  <a:lnTo>
                    <a:pt x="0" y="0"/>
                  </a:lnTo>
                  <a:moveTo>
                    <a:pt x="3857625" y="36"/>
                  </a:moveTo>
                  <a:lnTo>
                    <a:pt x="2314575" y="36"/>
                  </a:lnTo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ounded Rectangle 5">
              <a:extLst>
                <a:ext uri="{FF2B5EF4-FFF2-40B4-BE49-F238E27FC236}">
                  <a16:creationId xmlns:a16="http://schemas.microsoft.com/office/drawing/2014/main" id="{DEE23B66-F22B-745F-47CD-43201CC0F724}"/>
                </a:ext>
              </a:extLst>
            </p:cNvPr>
            <p:cNvSpPr/>
            <p:nvPr/>
          </p:nvSpPr>
          <p:spPr>
            <a:xfrm>
              <a:off x="7101225" y="2974964"/>
              <a:ext cx="42915" cy="42915"/>
            </a:xfrm>
            <a:custGeom>
              <a:avLst/>
              <a:gdLst/>
              <a:ahLst/>
              <a:cxnLst/>
              <a:rect l="0" t="0" r="0" b="0"/>
              <a:pathLst>
                <a:path w="57150" h="57150">
                  <a:moveTo>
                    <a:pt x="57150" y="28575"/>
                  </a:moveTo>
                  <a:cubicBezTo>
                    <a:pt x="57150" y="44356"/>
                    <a:pt x="44356" y="57150"/>
                    <a:pt x="28575" y="57150"/>
                  </a:cubicBezTo>
                  <a:cubicBezTo>
                    <a:pt x="12793" y="57150"/>
                    <a:pt x="0" y="44356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6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ounded Rectangle 6">
              <a:extLst>
                <a:ext uri="{FF2B5EF4-FFF2-40B4-BE49-F238E27FC236}">
                  <a16:creationId xmlns:a16="http://schemas.microsoft.com/office/drawing/2014/main" id="{D093746D-7D99-0F56-985A-4A7E82F612D6}"/>
                </a:ext>
              </a:extLst>
            </p:cNvPr>
            <p:cNvSpPr/>
            <p:nvPr/>
          </p:nvSpPr>
          <p:spPr>
            <a:xfrm>
              <a:off x="5899594" y="2974936"/>
              <a:ext cx="42915" cy="42915"/>
            </a:xfrm>
            <a:custGeom>
              <a:avLst/>
              <a:gdLst/>
              <a:ahLst/>
              <a:cxnLst/>
              <a:rect l="0" t="0" r="0" b="0"/>
              <a:pathLst>
                <a:path w="57150" h="57150">
                  <a:moveTo>
                    <a:pt x="57150" y="28575"/>
                  </a:moveTo>
                  <a:cubicBezTo>
                    <a:pt x="57150" y="44356"/>
                    <a:pt x="44356" y="57150"/>
                    <a:pt x="28575" y="57150"/>
                  </a:cubicBezTo>
                  <a:cubicBezTo>
                    <a:pt x="12793" y="57150"/>
                    <a:pt x="0" y="44356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6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ounded Rectangle 7">
              <a:extLst>
                <a:ext uri="{FF2B5EF4-FFF2-40B4-BE49-F238E27FC236}">
                  <a16:creationId xmlns:a16="http://schemas.microsoft.com/office/drawing/2014/main" id="{5A7C4B01-DABD-9D24-2B01-C942628AB77F}"/>
                </a:ext>
              </a:extLst>
            </p:cNvPr>
            <p:cNvSpPr/>
            <p:nvPr/>
          </p:nvSpPr>
          <p:spPr>
            <a:xfrm>
              <a:off x="4697962" y="2974936"/>
              <a:ext cx="42915" cy="42915"/>
            </a:xfrm>
            <a:custGeom>
              <a:avLst/>
              <a:gdLst/>
              <a:ahLst/>
              <a:cxnLst/>
              <a:rect l="0" t="0" r="0" b="0"/>
              <a:pathLst>
                <a:path w="57150" h="57150">
                  <a:moveTo>
                    <a:pt x="57150" y="28575"/>
                  </a:moveTo>
                  <a:cubicBezTo>
                    <a:pt x="57150" y="44356"/>
                    <a:pt x="44356" y="57150"/>
                    <a:pt x="28575" y="57150"/>
                  </a:cubicBezTo>
                  <a:cubicBezTo>
                    <a:pt x="12793" y="57150"/>
                    <a:pt x="0" y="44356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6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ounded Rectangle 8">
              <a:extLst>
                <a:ext uri="{FF2B5EF4-FFF2-40B4-BE49-F238E27FC236}">
                  <a16:creationId xmlns:a16="http://schemas.microsoft.com/office/drawing/2014/main" id="{5AFE4C12-F950-F229-C3CF-A516BEC0BBE8}"/>
                </a:ext>
              </a:extLst>
            </p:cNvPr>
            <p:cNvSpPr/>
            <p:nvPr/>
          </p:nvSpPr>
          <p:spPr>
            <a:xfrm>
              <a:off x="3496330" y="2974111"/>
              <a:ext cx="42915" cy="44566"/>
            </a:xfrm>
            <a:custGeom>
              <a:avLst/>
              <a:gdLst/>
              <a:ahLst/>
              <a:cxnLst/>
              <a:rect l="0" t="0" r="0" b="0"/>
              <a:pathLst>
                <a:path w="57150" h="59348">
                  <a:moveTo>
                    <a:pt x="57150" y="29674"/>
                  </a:moveTo>
                  <a:cubicBezTo>
                    <a:pt x="57150" y="46062"/>
                    <a:pt x="44356" y="59348"/>
                    <a:pt x="28575" y="59348"/>
                  </a:cubicBezTo>
                  <a:cubicBezTo>
                    <a:pt x="12793" y="59348"/>
                    <a:pt x="0" y="46062"/>
                    <a:pt x="0" y="29674"/>
                  </a:cubicBezTo>
                  <a:cubicBezTo>
                    <a:pt x="0" y="13285"/>
                    <a:pt x="12793" y="0"/>
                    <a:pt x="28575" y="0"/>
                  </a:cubicBezTo>
                  <a:cubicBezTo>
                    <a:pt x="44356" y="0"/>
                    <a:pt x="57150" y="13285"/>
                    <a:pt x="57150" y="29674"/>
                  </a:cubicBezTo>
                  <a:close/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ounded Rectangle 9">
              <a:extLst>
                <a:ext uri="{FF2B5EF4-FFF2-40B4-BE49-F238E27FC236}">
                  <a16:creationId xmlns:a16="http://schemas.microsoft.com/office/drawing/2014/main" id="{E4B2A04D-D8ED-20D8-D382-D512AA151987}"/>
                </a:ext>
              </a:extLst>
            </p:cNvPr>
            <p:cNvSpPr/>
            <p:nvPr/>
          </p:nvSpPr>
          <p:spPr>
            <a:xfrm>
              <a:off x="2294699" y="2974936"/>
              <a:ext cx="42915" cy="42915"/>
            </a:xfrm>
            <a:custGeom>
              <a:avLst/>
              <a:gdLst/>
              <a:ahLst/>
              <a:cxnLst/>
              <a:rect l="0" t="0" r="0" b="0"/>
              <a:pathLst>
                <a:path w="57150" h="57150">
                  <a:moveTo>
                    <a:pt x="57150" y="28575"/>
                  </a:moveTo>
                  <a:cubicBezTo>
                    <a:pt x="57150" y="44356"/>
                    <a:pt x="44356" y="57150"/>
                    <a:pt x="28575" y="57150"/>
                  </a:cubicBezTo>
                  <a:cubicBezTo>
                    <a:pt x="12793" y="57150"/>
                    <a:pt x="0" y="44356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6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4287">
              <a:solidFill>
                <a:srgbClr val="484848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78E204-380A-2C39-1112-CA3B2F180EDE}"/>
                </a:ext>
              </a:extLst>
            </p:cNvPr>
            <p:cNvSpPr txBox="1"/>
            <p:nvPr/>
          </p:nvSpPr>
          <p:spPr>
            <a:xfrm>
              <a:off x="6238055" y="1965325"/>
              <a:ext cx="191534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 defTabSz="343311" rtl="0"/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Low awareness among operators</a:t>
              </a:r>
              <a:endParaRPr sz="1126" kern="1200" dirty="0">
                <a:solidFill>
                  <a:schemeClr val="tx2">
                    <a:lumMod val="75000"/>
                  </a:schemeClr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952DFE3-3AB5-47CE-02A7-911D680C2EE6}"/>
                </a:ext>
              </a:extLst>
            </p:cNvPr>
            <p:cNvSpPr txBox="1"/>
            <p:nvPr/>
          </p:nvSpPr>
          <p:spPr>
            <a:xfrm>
              <a:off x="2732855" y="3108325"/>
              <a:ext cx="1588325" cy="5543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 defTabSz="343311" rtl="0"/>
              <a:r>
                <a:rPr lang="en-US" sz="1201" kern="1200" dirty="0">
                  <a:solidFill>
                    <a:schemeClr val="tx2">
                      <a:lumMod val="75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No systematic approach for Energy Management</a:t>
              </a:r>
              <a:endParaRPr sz="1126" kern="1200" dirty="0">
                <a:solidFill>
                  <a:schemeClr val="tx2">
                    <a:lumMod val="75000"/>
                  </a:schemeClr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8EA696-DFDD-3B2A-A66F-AC3E553C9C96}"/>
                </a:ext>
              </a:extLst>
            </p:cNvPr>
            <p:cNvSpPr txBox="1"/>
            <p:nvPr/>
          </p:nvSpPr>
          <p:spPr>
            <a:xfrm>
              <a:off x="5018855" y="3108325"/>
              <a:ext cx="1794447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/>
            <a:p>
              <a:pPr algn="ctr" defTabSz="343311" rtl="0"/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Absence of machine-level performance and utilization tracking</a:t>
              </a:r>
              <a:endParaRPr sz="1126" kern="1200" dirty="0">
                <a:solidFill>
                  <a:schemeClr val="tx2">
                    <a:lumMod val="75000"/>
                  </a:schemeClr>
                </a:solidFill>
                <a:latin typeface="Roboto"/>
                <a:ea typeface="+mn-ea"/>
                <a:cs typeface="+mn-cs"/>
              </a:endParaRPr>
            </a:p>
          </p:txBody>
        </p:sp>
        <p:sp>
          <p:nvSpPr>
            <p:cNvPr id="29" name="Rounded Rectangle 16">
              <a:extLst>
                <a:ext uri="{FF2B5EF4-FFF2-40B4-BE49-F238E27FC236}">
                  <a16:creationId xmlns:a16="http://schemas.microsoft.com/office/drawing/2014/main" id="{223FF2DA-3CDD-DE1C-CA1D-5163D452AC97}"/>
                </a:ext>
              </a:extLst>
            </p:cNvPr>
            <p:cNvSpPr/>
            <p:nvPr/>
          </p:nvSpPr>
          <p:spPr>
            <a:xfrm>
              <a:off x="2151705" y="2577968"/>
              <a:ext cx="329017" cy="321866"/>
            </a:xfrm>
            <a:custGeom>
              <a:avLst/>
              <a:gdLst/>
              <a:ahLst/>
              <a:cxnLst/>
              <a:rect l="0" t="0" r="0" b="0"/>
              <a:pathLst>
                <a:path w="438149" h="428625">
                  <a:moveTo>
                    <a:pt x="0" y="428625"/>
                  </a:moveTo>
                  <a:lnTo>
                    <a:pt x="438149" y="428625"/>
                  </a:lnTo>
                  <a:moveTo>
                    <a:pt x="76123" y="428625"/>
                  </a:moveTo>
                  <a:lnTo>
                    <a:pt x="76123" y="381000"/>
                  </a:lnTo>
                  <a:cubicBezTo>
                    <a:pt x="76123" y="375739"/>
                    <a:pt x="71859" y="371475"/>
                    <a:pt x="66598" y="371475"/>
                  </a:cubicBezTo>
                  <a:lnTo>
                    <a:pt x="28498" y="371475"/>
                  </a:lnTo>
                  <a:cubicBezTo>
                    <a:pt x="23238" y="371475"/>
                    <a:pt x="18973" y="375739"/>
                    <a:pt x="18973" y="381000"/>
                  </a:cubicBezTo>
                  <a:lnTo>
                    <a:pt x="18973" y="428625"/>
                  </a:lnTo>
                  <a:moveTo>
                    <a:pt x="190423" y="428625"/>
                  </a:moveTo>
                  <a:lnTo>
                    <a:pt x="190423" y="304800"/>
                  </a:lnTo>
                  <a:cubicBezTo>
                    <a:pt x="190423" y="299539"/>
                    <a:pt x="186159" y="295275"/>
                    <a:pt x="180898" y="295275"/>
                  </a:cubicBezTo>
                  <a:lnTo>
                    <a:pt x="142798" y="295275"/>
                  </a:lnTo>
                  <a:cubicBezTo>
                    <a:pt x="137538" y="295275"/>
                    <a:pt x="133273" y="299539"/>
                    <a:pt x="133273" y="304800"/>
                  </a:cubicBezTo>
                  <a:lnTo>
                    <a:pt x="133273" y="428625"/>
                  </a:lnTo>
                  <a:moveTo>
                    <a:pt x="304723" y="428625"/>
                  </a:moveTo>
                  <a:lnTo>
                    <a:pt x="304723" y="228600"/>
                  </a:lnTo>
                  <a:cubicBezTo>
                    <a:pt x="304723" y="223339"/>
                    <a:pt x="300459" y="219075"/>
                    <a:pt x="295198" y="219075"/>
                  </a:cubicBezTo>
                  <a:lnTo>
                    <a:pt x="257098" y="219075"/>
                  </a:lnTo>
                  <a:cubicBezTo>
                    <a:pt x="251838" y="219075"/>
                    <a:pt x="247573" y="223339"/>
                    <a:pt x="247573" y="228600"/>
                  </a:cubicBezTo>
                  <a:lnTo>
                    <a:pt x="247573" y="428625"/>
                  </a:lnTo>
                  <a:moveTo>
                    <a:pt x="419023" y="428625"/>
                  </a:moveTo>
                  <a:lnTo>
                    <a:pt x="419023" y="152400"/>
                  </a:lnTo>
                  <a:cubicBezTo>
                    <a:pt x="419023" y="147139"/>
                    <a:pt x="414759" y="142875"/>
                    <a:pt x="409498" y="142875"/>
                  </a:cubicBezTo>
                  <a:lnTo>
                    <a:pt x="371398" y="142875"/>
                  </a:lnTo>
                  <a:cubicBezTo>
                    <a:pt x="366138" y="142875"/>
                    <a:pt x="361873" y="147139"/>
                    <a:pt x="361873" y="152400"/>
                  </a:cubicBezTo>
                  <a:lnTo>
                    <a:pt x="361873" y="428625"/>
                  </a:lnTo>
                  <a:moveTo>
                    <a:pt x="47624" y="238125"/>
                  </a:moveTo>
                  <a:lnTo>
                    <a:pt x="390524" y="9525"/>
                  </a:lnTo>
                  <a:moveTo>
                    <a:pt x="380999" y="85725"/>
                  </a:moveTo>
                  <a:lnTo>
                    <a:pt x="390524" y="9525"/>
                  </a:lnTo>
                  <a:lnTo>
                    <a:pt x="314324" y="0"/>
                  </a:lnTo>
                </a:path>
              </a:pathLst>
            </a:custGeom>
            <a:noFill/>
            <a:ln w="14287">
              <a:solidFill>
                <a:srgbClr val="E55753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Rounded Rectangle 17">
              <a:extLst>
                <a:ext uri="{FF2B5EF4-FFF2-40B4-BE49-F238E27FC236}">
                  <a16:creationId xmlns:a16="http://schemas.microsoft.com/office/drawing/2014/main" id="{6251371C-9A10-7FA2-C546-A65BAFD27734}"/>
                </a:ext>
              </a:extLst>
            </p:cNvPr>
            <p:cNvSpPr/>
            <p:nvPr/>
          </p:nvSpPr>
          <p:spPr>
            <a:xfrm>
              <a:off x="3396194" y="2574392"/>
              <a:ext cx="243187" cy="329018"/>
            </a:xfrm>
            <a:custGeom>
              <a:avLst/>
              <a:gdLst/>
              <a:ahLst/>
              <a:cxnLst/>
              <a:rect l="0" t="0" r="0" b="0"/>
              <a:pathLst>
                <a:path w="323850" h="438150">
                  <a:moveTo>
                    <a:pt x="57150" y="400050"/>
                  </a:moveTo>
                  <a:cubicBezTo>
                    <a:pt x="25586" y="400050"/>
                    <a:pt x="0" y="374463"/>
                    <a:pt x="0" y="342900"/>
                  </a:cubicBezTo>
                  <a:lnTo>
                    <a:pt x="0" y="95250"/>
                  </a:lnTo>
                  <a:cubicBezTo>
                    <a:pt x="0" y="63686"/>
                    <a:pt x="25586" y="38100"/>
                    <a:pt x="57150" y="38100"/>
                  </a:cubicBezTo>
                  <a:lnTo>
                    <a:pt x="209550" y="38100"/>
                  </a:lnTo>
                  <a:moveTo>
                    <a:pt x="266700" y="38100"/>
                  </a:moveTo>
                  <a:cubicBezTo>
                    <a:pt x="298263" y="38100"/>
                    <a:pt x="323850" y="63686"/>
                    <a:pt x="323850" y="95250"/>
                  </a:cubicBezTo>
                  <a:lnTo>
                    <a:pt x="323850" y="342900"/>
                  </a:lnTo>
                  <a:cubicBezTo>
                    <a:pt x="323850" y="374463"/>
                    <a:pt x="298263" y="400050"/>
                    <a:pt x="266700" y="400050"/>
                  </a:cubicBezTo>
                  <a:lnTo>
                    <a:pt x="114300" y="400050"/>
                  </a:lnTo>
                  <a:moveTo>
                    <a:pt x="171450" y="0"/>
                  </a:moveTo>
                  <a:lnTo>
                    <a:pt x="209550" y="38100"/>
                  </a:lnTo>
                  <a:lnTo>
                    <a:pt x="171450" y="76200"/>
                  </a:lnTo>
                  <a:moveTo>
                    <a:pt x="152400" y="361950"/>
                  </a:moveTo>
                  <a:lnTo>
                    <a:pt x="114300" y="400050"/>
                  </a:lnTo>
                  <a:lnTo>
                    <a:pt x="152400" y="438150"/>
                  </a:lnTo>
                  <a:moveTo>
                    <a:pt x="95250" y="314325"/>
                  </a:moveTo>
                  <a:cubicBezTo>
                    <a:pt x="95250" y="319585"/>
                    <a:pt x="99514" y="323850"/>
                    <a:pt x="104775" y="323850"/>
                  </a:cubicBezTo>
                  <a:lnTo>
                    <a:pt x="219075" y="323850"/>
                  </a:lnTo>
                  <a:cubicBezTo>
                    <a:pt x="224335" y="323850"/>
                    <a:pt x="228600" y="319585"/>
                    <a:pt x="228600" y="314325"/>
                  </a:cubicBezTo>
                  <a:lnTo>
                    <a:pt x="228600" y="161925"/>
                  </a:lnTo>
                  <a:cubicBezTo>
                    <a:pt x="228600" y="156664"/>
                    <a:pt x="224335" y="152400"/>
                    <a:pt x="219075" y="152400"/>
                  </a:cubicBezTo>
                  <a:lnTo>
                    <a:pt x="190500" y="152400"/>
                  </a:lnTo>
                  <a:lnTo>
                    <a:pt x="190500" y="123825"/>
                  </a:lnTo>
                  <a:cubicBezTo>
                    <a:pt x="190500" y="118564"/>
                    <a:pt x="186235" y="114300"/>
                    <a:pt x="180975" y="114300"/>
                  </a:cubicBezTo>
                  <a:lnTo>
                    <a:pt x="142875" y="114300"/>
                  </a:lnTo>
                  <a:cubicBezTo>
                    <a:pt x="137614" y="114300"/>
                    <a:pt x="133350" y="118564"/>
                    <a:pt x="133350" y="123825"/>
                  </a:cubicBezTo>
                  <a:lnTo>
                    <a:pt x="133350" y="152400"/>
                  </a:lnTo>
                  <a:lnTo>
                    <a:pt x="104775" y="152400"/>
                  </a:lnTo>
                  <a:cubicBezTo>
                    <a:pt x="99514" y="152400"/>
                    <a:pt x="95250" y="156664"/>
                    <a:pt x="95250" y="161925"/>
                  </a:cubicBezTo>
                  <a:close/>
                  <a:moveTo>
                    <a:pt x="180975" y="181565"/>
                  </a:moveTo>
                  <a:lnTo>
                    <a:pt x="149866" y="212293"/>
                  </a:lnTo>
                  <a:cubicBezTo>
                    <a:pt x="147115" y="215006"/>
                    <a:pt x="146275" y="219113"/>
                    <a:pt x="147741" y="222688"/>
                  </a:cubicBezTo>
                  <a:cubicBezTo>
                    <a:pt x="149207" y="226264"/>
                    <a:pt x="152688" y="228599"/>
                    <a:pt x="156552" y="228600"/>
                  </a:cubicBezTo>
                  <a:lnTo>
                    <a:pt x="167639" y="228600"/>
                  </a:lnTo>
                  <a:cubicBezTo>
                    <a:pt x="171479" y="228600"/>
                    <a:pt x="174943" y="230906"/>
                    <a:pt x="176425" y="234449"/>
                  </a:cubicBezTo>
                  <a:cubicBezTo>
                    <a:pt x="177907" y="237991"/>
                    <a:pt x="177117" y="242077"/>
                    <a:pt x="174421" y="244811"/>
                  </a:cubicBezTo>
                  <a:lnTo>
                    <a:pt x="142875" y="276815"/>
                  </a:lnTo>
                </a:path>
              </a:pathLst>
            </a:custGeom>
            <a:noFill/>
            <a:ln w="14287">
              <a:solidFill>
                <a:srgbClr val="DE8431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Rounded Rectangle 18">
              <a:extLst>
                <a:ext uri="{FF2B5EF4-FFF2-40B4-BE49-F238E27FC236}">
                  <a16:creationId xmlns:a16="http://schemas.microsoft.com/office/drawing/2014/main" id="{9EB731A3-2848-860E-7DAE-5ABB6F54A2FE}"/>
                </a:ext>
              </a:extLst>
            </p:cNvPr>
            <p:cNvSpPr/>
            <p:nvPr/>
          </p:nvSpPr>
          <p:spPr>
            <a:xfrm>
              <a:off x="4554911" y="2574392"/>
              <a:ext cx="329018" cy="329018"/>
            </a:xfrm>
            <a:custGeom>
              <a:avLst/>
              <a:gdLst/>
              <a:ahLst/>
              <a:cxnLst/>
              <a:rect l="0" t="0" r="0" b="0"/>
              <a:pathLst>
                <a:path w="438150" h="438150">
                  <a:moveTo>
                    <a:pt x="0" y="219075"/>
                  </a:moveTo>
                  <a:cubicBezTo>
                    <a:pt x="0" y="340066"/>
                    <a:pt x="98083" y="438150"/>
                    <a:pt x="219075" y="438150"/>
                  </a:cubicBezTo>
                  <a:cubicBezTo>
                    <a:pt x="340066" y="438150"/>
                    <a:pt x="438150" y="340066"/>
                    <a:pt x="438150" y="219075"/>
                  </a:cubicBezTo>
                  <a:cubicBezTo>
                    <a:pt x="438150" y="98083"/>
                    <a:pt x="340066" y="0"/>
                    <a:pt x="219075" y="0"/>
                  </a:cubicBezTo>
                  <a:cubicBezTo>
                    <a:pt x="98083" y="0"/>
                    <a:pt x="0" y="98083"/>
                    <a:pt x="0" y="219075"/>
                  </a:cubicBezTo>
                  <a:close/>
                  <a:moveTo>
                    <a:pt x="285750" y="200025"/>
                  </a:moveTo>
                  <a:cubicBezTo>
                    <a:pt x="285750" y="221067"/>
                    <a:pt x="268692" y="238125"/>
                    <a:pt x="247650" y="238125"/>
                  </a:cubicBezTo>
                  <a:cubicBezTo>
                    <a:pt x="226607" y="238125"/>
                    <a:pt x="209550" y="221067"/>
                    <a:pt x="209550" y="200025"/>
                  </a:cubicBezTo>
                  <a:lnTo>
                    <a:pt x="209550" y="123825"/>
                  </a:lnTo>
                  <a:cubicBezTo>
                    <a:pt x="209550" y="102782"/>
                    <a:pt x="226607" y="85725"/>
                    <a:pt x="247650" y="85725"/>
                  </a:cubicBezTo>
                  <a:cubicBezTo>
                    <a:pt x="268692" y="85725"/>
                    <a:pt x="285750" y="102782"/>
                    <a:pt x="285750" y="123825"/>
                  </a:cubicBezTo>
                  <a:close/>
                  <a:moveTo>
                    <a:pt x="172993" y="238125"/>
                  </a:moveTo>
                  <a:cubicBezTo>
                    <a:pt x="130908" y="238125"/>
                    <a:pt x="96793" y="204009"/>
                    <a:pt x="96793" y="161925"/>
                  </a:cubicBezTo>
                  <a:cubicBezTo>
                    <a:pt x="96793" y="119840"/>
                    <a:pt x="130908" y="85725"/>
                    <a:pt x="172993" y="85725"/>
                  </a:cubicBezTo>
                  <a:moveTo>
                    <a:pt x="352425" y="342900"/>
                  </a:moveTo>
                  <a:lnTo>
                    <a:pt x="295275" y="342900"/>
                  </a:lnTo>
                  <a:lnTo>
                    <a:pt x="345052" y="293122"/>
                  </a:lnTo>
                  <a:cubicBezTo>
                    <a:pt x="349772" y="288403"/>
                    <a:pt x="352424" y="282003"/>
                    <a:pt x="352425" y="275329"/>
                  </a:cubicBezTo>
                  <a:lnTo>
                    <a:pt x="352425" y="275329"/>
                  </a:lnTo>
                  <a:cubicBezTo>
                    <a:pt x="352435" y="260045"/>
                    <a:pt x="340048" y="247650"/>
                    <a:pt x="324764" y="247650"/>
                  </a:cubicBezTo>
                  <a:lnTo>
                    <a:pt x="324764" y="247650"/>
                  </a:lnTo>
                  <a:cubicBezTo>
                    <a:pt x="312855" y="247652"/>
                    <a:pt x="302283" y="255270"/>
                    <a:pt x="298513" y="266566"/>
                  </a:cubicBezTo>
                </a:path>
              </a:pathLst>
            </a:custGeom>
            <a:noFill/>
            <a:ln w="14287">
              <a:solidFill>
                <a:srgbClr val="E0CB15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Rounded Rectangle 19">
              <a:extLst>
                <a:ext uri="{FF2B5EF4-FFF2-40B4-BE49-F238E27FC236}">
                  <a16:creationId xmlns:a16="http://schemas.microsoft.com/office/drawing/2014/main" id="{8FEB2ECE-2783-8C3D-FC15-493E0261F2B3}"/>
                </a:ext>
              </a:extLst>
            </p:cNvPr>
            <p:cNvSpPr/>
            <p:nvPr/>
          </p:nvSpPr>
          <p:spPr>
            <a:xfrm>
              <a:off x="5755544" y="2595849"/>
              <a:ext cx="330018" cy="286450"/>
            </a:xfrm>
            <a:custGeom>
              <a:avLst/>
              <a:gdLst/>
              <a:ahLst/>
              <a:cxnLst/>
              <a:rect l="0" t="0" r="0" b="0"/>
              <a:pathLst>
                <a:path w="439481" h="381462">
                  <a:moveTo>
                    <a:pt x="207907" y="381000"/>
                  </a:moveTo>
                  <a:lnTo>
                    <a:pt x="334457" y="290322"/>
                  </a:lnTo>
                  <a:lnTo>
                    <a:pt x="301367" y="57150"/>
                  </a:lnTo>
                  <a:lnTo>
                    <a:pt x="348992" y="57150"/>
                  </a:lnTo>
                  <a:lnTo>
                    <a:pt x="436926" y="319201"/>
                  </a:lnTo>
                  <a:moveTo>
                    <a:pt x="210879" y="57150"/>
                  </a:moveTo>
                  <a:lnTo>
                    <a:pt x="348992" y="57150"/>
                  </a:lnTo>
                  <a:lnTo>
                    <a:pt x="387092" y="0"/>
                  </a:lnTo>
                  <a:moveTo>
                    <a:pt x="439479" y="334403"/>
                  </a:moveTo>
                  <a:cubicBezTo>
                    <a:pt x="439481" y="321695"/>
                    <a:pt x="434290" y="309539"/>
                    <a:pt x="425111" y="300751"/>
                  </a:cubicBezTo>
                  <a:cubicBezTo>
                    <a:pt x="415931" y="291963"/>
                    <a:pt x="403559" y="287308"/>
                    <a:pt x="390864" y="287864"/>
                  </a:cubicBezTo>
                  <a:lnTo>
                    <a:pt x="38572" y="303104"/>
                  </a:lnTo>
                  <a:cubicBezTo>
                    <a:pt x="17062" y="303567"/>
                    <a:pt x="0" y="321380"/>
                    <a:pt x="462" y="342890"/>
                  </a:cubicBezTo>
                  <a:cubicBezTo>
                    <a:pt x="925" y="364400"/>
                    <a:pt x="18738" y="381462"/>
                    <a:pt x="40248" y="381000"/>
                  </a:cubicBezTo>
                  <a:lnTo>
                    <a:pt x="392883" y="381000"/>
                  </a:lnTo>
                  <a:cubicBezTo>
                    <a:pt x="418617" y="381000"/>
                    <a:pt x="439479" y="360138"/>
                    <a:pt x="439479" y="334403"/>
                  </a:cubicBezTo>
                  <a:close/>
                  <a:moveTo>
                    <a:pt x="63851" y="381000"/>
                  </a:moveTo>
                  <a:cubicBezTo>
                    <a:pt x="79122" y="373125"/>
                    <a:pt x="88215" y="356892"/>
                    <a:pt x="86953" y="339757"/>
                  </a:cubicBezTo>
                  <a:cubicBezTo>
                    <a:pt x="85692" y="322621"/>
                    <a:pt x="74320" y="307895"/>
                    <a:pt x="58060" y="302342"/>
                  </a:cubicBezTo>
                </a:path>
              </a:pathLst>
            </a:custGeom>
            <a:noFill/>
            <a:ln w="14287">
              <a:solidFill>
                <a:srgbClr val="3CC583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Rounded Rectangle 20">
              <a:extLst>
                <a:ext uri="{FF2B5EF4-FFF2-40B4-BE49-F238E27FC236}">
                  <a16:creationId xmlns:a16="http://schemas.microsoft.com/office/drawing/2014/main" id="{A2F7E0D4-AA29-7EBA-D81A-86086CD51E78}"/>
                </a:ext>
              </a:extLst>
            </p:cNvPr>
            <p:cNvSpPr/>
            <p:nvPr/>
          </p:nvSpPr>
          <p:spPr>
            <a:xfrm>
              <a:off x="6958174" y="2577282"/>
              <a:ext cx="329018" cy="323238"/>
            </a:xfrm>
            <a:custGeom>
              <a:avLst/>
              <a:gdLst/>
              <a:ahLst/>
              <a:cxnLst/>
              <a:rect l="0" t="0" r="0" b="0"/>
              <a:pathLst>
                <a:path w="438150" h="430453">
                  <a:moveTo>
                    <a:pt x="347052" y="36575"/>
                  </a:moveTo>
                  <a:lnTo>
                    <a:pt x="356577" y="36575"/>
                  </a:lnTo>
                  <a:moveTo>
                    <a:pt x="402755" y="52882"/>
                  </a:moveTo>
                  <a:cubicBezTo>
                    <a:pt x="416223" y="65542"/>
                    <a:pt x="423129" y="83687"/>
                    <a:pt x="421486" y="102098"/>
                  </a:cubicBezTo>
                  <a:cubicBezTo>
                    <a:pt x="419843" y="120509"/>
                    <a:pt x="409832" y="137144"/>
                    <a:pt x="394335" y="147218"/>
                  </a:cubicBezTo>
                  <a:moveTo>
                    <a:pt x="371055" y="156171"/>
                  </a:moveTo>
                  <a:cubicBezTo>
                    <a:pt x="367906" y="156678"/>
                    <a:pt x="364721" y="156933"/>
                    <a:pt x="361530" y="156933"/>
                  </a:cubicBezTo>
                  <a:moveTo>
                    <a:pt x="322326" y="353606"/>
                  </a:moveTo>
                  <a:lnTo>
                    <a:pt x="323126" y="363092"/>
                  </a:lnTo>
                  <a:moveTo>
                    <a:pt x="327945" y="420966"/>
                  </a:moveTo>
                  <a:lnTo>
                    <a:pt x="328745" y="430453"/>
                  </a:lnTo>
                  <a:lnTo>
                    <a:pt x="338270" y="430453"/>
                  </a:lnTo>
                  <a:moveTo>
                    <a:pt x="384867" y="430453"/>
                  </a:moveTo>
                  <a:lnTo>
                    <a:pt x="394392" y="430453"/>
                  </a:lnTo>
                  <a:lnTo>
                    <a:pt x="395173" y="420966"/>
                  </a:lnTo>
                  <a:moveTo>
                    <a:pt x="398411" y="382200"/>
                  </a:moveTo>
                  <a:lnTo>
                    <a:pt x="401097" y="349910"/>
                  </a:lnTo>
                  <a:moveTo>
                    <a:pt x="402716" y="330536"/>
                  </a:moveTo>
                  <a:lnTo>
                    <a:pt x="403517" y="321049"/>
                  </a:lnTo>
                  <a:lnTo>
                    <a:pt x="413042" y="321049"/>
                  </a:lnTo>
                  <a:moveTo>
                    <a:pt x="428625" y="321049"/>
                  </a:moveTo>
                  <a:lnTo>
                    <a:pt x="438150" y="321049"/>
                  </a:lnTo>
                  <a:lnTo>
                    <a:pt x="438150" y="311524"/>
                  </a:lnTo>
                  <a:moveTo>
                    <a:pt x="438150" y="262470"/>
                  </a:moveTo>
                  <a:lnTo>
                    <a:pt x="438150" y="255403"/>
                  </a:lnTo>
                  <a:cubicBezTo>
                    <a:pt x="438144" y="221049"/>
                    <a:pt x="415278" y="190896"/>
                    <a:pt x="382200" y="181622"/>
                  </a:cubicBezTo>
                  <a:moveTo>
                    <a:pt x="357892" y="178898"/>
                  </a:moveTo>
                  <a:cubicBezTo>
                    <a:pt x="354730" y="179046"/>
                    <a:pt x="351581" y="179390"/>
                    <a:pt x="348462" y="179927"/>
                  </a:cubicBezTo>
                  <a:moveTo>
                    <a:pt x="154343" y="65512"/>
                  </a:moveTo>
                  <a:cubicBezTo>
                    <a:pt x="154343" y="101694"/>
                    <a:pt x="183674" y="131025"/>
                    <a:pt x="219856" y="131025"/>
                  </a:cubicBezTo>
                  <a:cubicBezTo>
                    <a:pt x="256037" y="131025"/>
                    <a:pt x="285368" y="101694"/>
                    <a:pt x="285368" y="65512"/>
                  </a:cubicBezTo>
                  <a:cubicBezTo>
                    <a:pt x="285368" y="29331"/>
                    <a:pt x="256037" y="0"/>
                    <a:pt x="219856" y="0"/>
                  </a:cubicBezTo>
                  <a:cubicBezTo>
                    <a:pt x="183674" y="0"/>
                    <a:pt x="154343" y="29331"/>
                    <a:pt x="154343" y="65512"/>
                  </a:cubicBezTo>
                  <a:moveTo>
                    <a:pt x="136474" y="238201"/>
                  </a:moveTo>
                  <a:cubicBezTo>
                    <a:pt x="137162" y="192647"/>
                    <a:pt x="174287" y="156079"/>
                    <a:pt x="219846" y="156079"/>
                  </a:cubicBezTo>
                  <a:cubicBezTo>
                    <a:pt x="265405" y="156079"/>
                    <a:pt x="302530" y="192647"/>
                    <a:pt x="303218" y="238201"/>
                  </a:cubicBezTo>
                  <a:lnTo>
                    <a:pt x="303218" y="309676"/>
                  </a:lnTo>
                  <a:lnTo>
                    <a:pt x="265518" y="309676"/>
                  </a:lnTo>
                  <a:lnTo>
                    <a:pt x="255574" y="428777"/>
                  </a:lnTo>
                  <a:lnTo>
                    <a:pt x="184118" y="428777"/>
                  </a:lnTo>
                  <a:lnTo>
                    <a:pt x="174193" y="309676"/>
                  </a:lnTo>
                  <a:lnTo>
                    <a:pt x="136474" y="309676"/>
                  </a:lnTo>
                  <a:close/>
                  <a:moveTo>
                    <a:pt x="91097" y="36575"/>
                  </a:moveTo>
                  <a:lnTo>
                    <a:pt x="81572" y="36575"/>
                  </a:lnTo>
                  <a:moveTo>
                    <a:pt x="35394" y="52882"/>
                  </a:moveTo>
                  <a:cubicBezTo>
                    <a:pt x="21926" y="65542"/>
                    <a:pt x="15020" y="83687"/>
                    <a:pt x="16663" y="102098"/>
                  </a:cubicBezTo>
                  <a:cubicBezTo>
                    <a:pt x="18306" y="120509"/>
                    <a:pt x="28317" y="137144"/>
                    <a:pt x="43815" y="147218"/>
                  </a:cubicBezTo>
                  <a:moveTo>
                    <a:pt x="67094" y="156171"/>
                  </a:moveTo>
                  <a:cubicBezTo>
                    <a:pt x="70243" y="156678"/>
                    <a:pt x="73428" y="156933"/>
                    <a:pt x="76619" y="156933"/>
                  </a:cubicBezTo>
                  <a:moveTo>
                    <a:pt x="115823" y="353606"/>
                  </a:moveTo>
                  <a:lnTo>
                    <a:pt x="115023" y="363092"/>
                  </a:lnTo>
                  <a:moveTo>
                    <a:pt x="110204" y="420966"/>
                  </a:moveTo>
                  <a:lnTo>
                    <a:pt x="109404" y="430453"/>
                  </a:lnTo>
                  <a:lnTo>
                    <a:pt x="99879" y="430453"/>
                  </a:lnTo>
                  <a:moveTo>
                    <a:pt x="53282" y="430453"/>
                  </a:moveTo>
                  <a:lnTo>
                    <a:pt x="43757" y="430453"/>
                  </a:lnTo>
                  <a:lnTo>
                    <a:pt x="42976" y="420966"/>
                  </a:lnTo>
                  <a:moveTo>
                    <a:pt x="39738" y="382200"/>
                  </a:moveTo>
                  <a:lnTo>
                    <a:pt x="37052" y="349910"/>
                  </a:lnTo>
                  <a:moveTo>
                    <a:pt x="35432" y="330536"/>
                  </a:moveTo>
                  <a:lnTo>
                    <a:pt x="34632" y="321049"/>
                  </a:lnTo>
                  <a:lnTo>
                    <a:pt x="25107" y="321049"/>
                  </a:lnTo>
                  <a:moveTo>
                    <a:pt x="9525" y="321049"/>
                  </a:moveTo>
                  <a:lnTo>
                    <a:pt x="0" y="321049"/>
                  </a:lnTo>
                  <a:lnTo>
                    <a:pt x="0" y="311524"/>
                  </a:lnTo>
                  <a:moveTo>
                    <a:pt x="0" y="262470"/>
                  </a:moveTo>
                  <a:lnTo>
                    <a:pt x="0" y="255403"/>
                  </a:lnTo>
                  <a:cubicBezTo>
                    <a:pt x="5" y="221049"/>
                    <a:pt x="22871" y="190896"/>
                    <a:pt x="55949" y="181622"/>
                  </a:cubicBezTo>
                  <a:moveTo>
                    <a:pt x="80257" y="178898"/>
                  </a:moveTo>
                  <a:cubicBezTo>
                    <a:pt x="83450" y="179042"/>
                    <a:pt x="86632" y="179386"/>
                    <a:pt x="89782" y="179927"/>
                  </a:cubicBezTo>
                  <a:moveTo>
                    <a:pt x="285254" y="65512"/>
                  </a:moveTo>
                  <a:cubicBezTo>
                    <a:pt x="243016" y="66944"/>
                    <a:pt x="202158" y="50365"/>
                    <a:pt x="172859" y="19907"/>
                  </a:cubicBezTo>
                </a:path>
              </a:pathLst>
            </a:custGeom>
            <a:noFill/>
            <a:ln w="14287">
              <a:solidFill>
                <a:srgbClr val="4E88E7"/>
              </a:solidFill>
            </a:ln>
          </p:spPr>
          <p:txBody>
            <a:bodyPr rtlCol="0" anchor="ctr"/>
            <a:lstStyle/>
            <a:p>
              <a:pPr algn="ctr" defTabSz="343311" rtl="0"/>
              <a:endParaRPr sz="1352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7B8DE5C-5D06-D4D7-42A0-A90CAEE64E66}"/>
              </a:ext>
            </a:extLst>
          </p:cNvPr>
          <p:cNvSpPr txBox="1"/>
          <p:nvPr/>
        </p:nvSpPr>
        <p:spPr>
          <a:xfrm>
            <a:off x="533400" y="3184525"/>
            <a:ext cx="167639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 defTabSz="343311" rtl="0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Lack of Management Involvement</a:t>
            </a:r>
            <a:endParaRPr sz="1126" kern="1200" dirty="0">
              <a:solidFill>
                <a:schemeClr val="tx2">
                  <a:lumMod val="75000"/>
                </a:schemeClr>
              </a:solidFill>
              <a:latin typeface="Roboto"/>
              <a:ea typeface="+mn-ea"/>
              <a:cs typeface="+mn-cs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43DA548-1844-D8CF-2C46-CD8DECF35C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3000" y="2574925"/>
            <a:ext cx="414337" cy="414337"/>
          </a:xfrm>
          <a:prstGeom prst="rect">
            <a:avLst/>
          </a:prstGeom>
        </p:spPr>
      </p:pic>
      <p:sp>
        <p:nvSpPr>
          <p:cNvPr id="38" name="Rounded Rectangle 6">
            <a:extLst>
              <a:ext uri="{FF2B5EF4-FFF2-40B4-BE49-F238E27FC236}">
                <a16:creationId xmlns:a16="http://schemas.microsoft.com/office/drawing/2014/main" id="{79CFC46E-1259-31FA-A8D2-24779255FD20}"/>
              </a:ext>
            </a:extLst>
          </p:cNvPr>
          <p:cNvSpPr/>
          <p:nvPr/>
        </p:nvSpPr>
        <p:spPr>
          <a:xfrm>
            <a:off x="1371600" y="2989210"/>
            <a:ext cx="42915" cy="42915"/>
          </a:xfrm>
          <a:custGeom>
            <a:avLst/>
            <a:gdLst/>
            <a:ahLst/>
            <a:cxnLst/>
            <a:rect l="0" t="0" r="0" b="0"/>
            <a:pathLst>
              <a:path w="57150" h="57150">
                <a:moveTo>
                  <a:pt x="57150" y="28575"/>
                </a:moveTo>
                <a:cubicBezTo>
                  <a:pt x="57150" y="44356"/>
                  <a:pt x="44356" y="57150"/>
                  <a:pt x="28575" y="57150"/>
                </a:cubicBezTo>
                <a:cubicBezTo>
                  <a:pt x="12793" y="57150"/>
                  <a:pt x="0" y="44356"/>
                  <a:pt x="0" y="28575"/>
                </a:cubicBezTo>
                <a:cubicBezTo>
                  <a:pt x="0" y="12793"/>
                  <a:pt x="12793" y="0"/>
                  <a:pt x="28575" y="0"/>
                </a:cubicBezTo>
                <a:cubicBezTo>
                  <a:pt x="44356" y="0"/>
                  <a:pt x="57150" y="12793"/>
                  <a:pt x="57150" y="28575"/>
                </a:cubicBezTo>
                <a:close/>
              </a:path>
            </a:pathLst>
          </a:custGeom>
          <a:noFill/>
          <a:ln w="14287">
            <a:solidFill>
              <a:srgbClr val="484848"/>
            </a:solidFill>
          </a:ln>
        </p:spPr>
        <p:txBody>
          <a:bodyPr rtlCol="0" anchor="ctr"/>
          <a:lstStyle/>
          <a:p>
            <a:pPr algn="ctr" defTabSz="343311" rtl="0"/>
            <a:endParaRPr sz="1352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A6EF11-04FF-FF5B-442E-497006ABA541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D3BF76-47AE-0BCD-4F1D-7B672691A6A2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B8F8-278E-37DA-80F3-2D633C0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B8D7B6-F37D-BE7C-2224-BA583D399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826" y="1127125"/>
            <a:ext cx="2159156" cy="31089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Teejay Group | Avissawella">
            <a:extLst>
              <a:ext uri="{FF2B5EF4-FFF2-40B4-BE49-F238E27FC236}">
                <a16:creationId xmlns:a16="http://schemas.microsoft.com/office/drawing/2014/main" id="{5C9FAA9A-AB28-D4DD-D1B9-8470AFE85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8529A083-6DC7-7F10-535E-7D9CFBF4699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920C19CA-7F45-D680-F287-27B731E00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EA5BED6-7F2E-AA02-21B0-4AE14506C647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3D9DC6C-FD0E-0AEF-9670-0272438E1E5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BB8A17A-D353-0BBA-DAA1-783294AF60E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17C3DE7-12F2-0613-8B2F-3E4F13AD0B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51DFE9A1-F5C5-B398-3BAA-AB36FE87AF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79B5D945-B5AF-628C-28EC-221AE17471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6A36AB-37A9-EBA5-0C91-0F2D1E766E1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5B8AA95-D959-9049-13FD-2C70A89A9C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5E34B08-47F6-B4A5-6C14-F3D9D75214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1800" spc="-10" dirty="0"/>
              <a:t>Energy management initiatives at Teejay Lanka PLC</a:t>
            </a:r>
            <a:endParaRPr sz="2000" spc="-1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0F4D68-A412-758C-7720-02EA9688552B}"/>
              </a:ext>
            </a:extLst>
          </p:cNvPr>
          <p:cNvSpPr txBox="1"/>
          <p:nvPr/>
        </p:nvSpPr>
        <p:spPr>
          <a:xfrm>
            <a:off x="228600" y="1660525"/>
            <a:ext cx="5943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Implement ISO 50001 Energy Management System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as a structured framework for systematic energy management.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A4736AFA-0745-EB8A-29BF-9C74CE8BA0F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0600" y="2270125"/>
            <a:ext cx="4312861" cy="21508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E974EEB-1F75-89B6-1FE4-9A295973B577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F4BE9-A229-85BB-0007-DBCC1712978D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308464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996E5-E1F9-6947-A2AD-3119AF303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Teejay Group | Avissawella">
            <a:extLst>
              <a:ext uri="{FF2B5EF4-FFF2-40B4-BE49-F238E27FC236}">
                <a16:creationId xmlns:a16="http://schemas.microsoft.com/office/drawing/2014/main" id="{D695872C-8363-E9E4-2F65-FE85D31B50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86DEE1BE-4E0A-CA6B-1141-602CA30D6A9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8AF689B8-BCEF-C162-E13F-29CDC69516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12A6577-3205-860F-9829-316228324EF5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DF7EC1EF-F9EE-28A5-06AE-E6868F02341A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0E91972-E327-BB5D-153D-8C395DEABA9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AE668F9-15C7-3566-47FD-1EA3D751FD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D39EE6BE-BD75-4502-216A-1E9EF0824A6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B795671-69A2-719C-96BD-718F132B05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230204-2D4C-CD82-A571-CD013EBBC50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DA689BDC-27EA-E6C8-934E-13FD4DD686A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402C667E-36A2-39E8-0150-C17F14BCAC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 at Teejay Lanka PLC</a:t>
            </a:r>
            <a:endParaRPr sz="2000" spc="-1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841D8F-1983-0E6B-1885-89E3E64A5032}"/>
              </a:ext>
            </a:extLst>
          </p:cNvPr>
          <p:cNvSpPr txBox="1"/>
          <p:nvPr/>
        </p:nvSpPr>
        <p:spPr>
          <a:xfrm>
            <a:off x="-228601" y="3909726"/>
            <a:ext cx="4564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Developed energy management frame-work and set target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F2F6C7A-1184-16DA-8157-39B6229597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056" y="1572772"/>
            <a:ext cx="4264908" cy="228870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C2A3EF2-E5BB-E566-5A7B-B41F180031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65038" y="1576298"/>
            <a:ext cx="4176988" cy="221782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49646D2-CC25-C2BC-36FA-A1DA8FF36DA7}"/>
              </a:ext>
            </a:extLst>
          </p:cNvPr>
          <p:cNvSpPr txBox="1"/>
          <p:nvPr/>
        </p:nvSpPr>
        <p:spPr>
          <a:xfrm>
            <a:off x="4338666" y="3939278"/>
            <a:ext cx="4564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Developed energy management strategy for machines and utility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5417FA-4B64-3380-D49D-2F67660193F2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CEA006-E6C7-3EE2-E0C5-092CDF9000CC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271555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15722-DAF1-F6DA-C47D-8D9579C71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Teejay Group | Avissawella">
            <a:extLst>
              <a:ext uri="{FF2B5EF4-FFF2-40B4-BE49-F238E27FC236}">
                <a16:creationId xmlns:a16="http://schemas.microsoft.com/office/drawing/2014/main" id="{A7E4BDEF-6095-9718-2447-C47CFA61E3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DC8A46A3-6814-B88B-16E6-2A8ED3FC961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028AA8A7-BC45-6801-BCCD-1ADD4E0CFD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6F11C532-81B1-793F-2521-D4B0C8805C58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04CCDAA4-AA21-11F2-46BB-5D636DE7E2AF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E630E555-EAC6-4D39-B868-C37463B6485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0B6CE899-6DD4-8FB0-A571-A569262E1A50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92CE3D82-14CA-423E-F62B-486FD2A7E55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394B7A2-8974-C740-FD86-979D2FDC3E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AA55ED-7323-E412-1F0F-F605DC6E7D4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E4E72D40-601A-BA7A-84BA-C98CC7F70F0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204B9F6E-95FB-B393-BFCE-3190513C2F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1800" spc="-10" dirty="0"/>
              <a:t>Energy management initiatives at Teejay Lanka PLC</a:t>
            </a:r>
            <a:endParaRPr sz="2000" spc="-1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8F5CEEA-9EA5-F0A3-C759-C5362A657F2A}"/>
              </a:ext>
            </a:extLst>
          </p:cNvPr>
          <p:cNvSpPr txBox="1"/>
          <p:nvPr/>
        </p:nvSpPr>
        <p:spPr>
          <a:xfrm>
            <a:off x="-23374" y="3622402"/>
            <a:ext cx="3124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IoT system for Utility management,</a:t>
            </a:r>
          </a:p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Machine Utilization and Improve productivity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DBE221F-B642-823D-85EC-EE199A5E89D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5521"/>
          <a:stretch/>
        </p:blipFill>
        <p:spPr>
          <a:xfrm>
            <a:off x="3883497" y="2702785"/>
            <a:ext cx="1453977" cy="1146547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808B29B-5A38-314C-0405-08476CC0B91F}"/>
              </a:ext>
            </a:extLst>
          </p:cNvPr>
          <p:cNvSpPr txBox="1"/>
          <p:nvPr/>
        </p:nvSpPr>
        <p:spPr>
          <a:xfrm>
            <a:off x="3594294" y="3858957"/>
            <a:ext cx="5181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Inhouse full refurbishment of thermic heaters and optimizing set points (previous set point was 265 degrees, now set at 250 degrees)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CB575A-A20B-E3AB-AAC1-C232088FA0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934" y="1550413"/>
            <a:ext cx="3424962" cy="18187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6AB210-B9EF-E47A-4047-6CC057ABCE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86201" y="1555952"/>
            <a:ext cx="1447800" cy="1085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E60B14-866A-3B0C-E2BC-8947B678CAA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28694" b="23733"/>
          <a:stretch>
            <a:fillRect/>
          </a:stretch>
        </p:blipFill>
        <p:spPr>
          <a:xfrm>
            <a:off x="6793184" y="1057780"/>
            <a:ext cx="1388379" cy="1432909"/>
          </a:xfrm>
          <a:prstGeom prst="rect">
            <a:avLst/>
          </a:prstGeom>
        </p:spPr>
      </p:pic>
      <p:pic>
        <p:nvPicPr>
          <p:cNvPr id="24" name="Picture 23" descr="A large white container with a red cover&#10;&#10;AI-generated content may be incorrect.">
            <a:extLst>
              <a:ext uri="{FF2B5EF4-FFF2-40B4-BE49-F238E27FC236}">
                <a16:creationId xmlns:a16="http://schemas.microsoft.com/office/drawing/2014/main" id="{7C0AFF65-D2BE-6023-0770-DDC468B00AD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6" r="29166"/>
          <a:stretch>
            <a:fillRect/>
          </a:stretch>
        </p:blipFill>
        <p:spPr>
          <a:xfrm>
            <a:off x="6793184" y="2577950"/>
            <a:ext cx="1388379" cy="13016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2FA7CEF-CBD6-A2FB-2B2F-972747785995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14489"/>
          <a:stretch>
            <a:fillRect/>
          </a:stretch>
        </p:blipFill>
        <p:spPr>
          <a:xfrm>
            <a:off x="5426479" y="1526013"/>
            <a:ext cx="1268641" cy="23535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91195B-ED6C-4905-F3B4-EDB59E69B64F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A3611A-11DB-FD66-0B92-91B9418E0172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762555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4FFD0-6BC4-17E7-55F7-FD59C659C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Teejay Group | Avissawella">
            <a:extLst>
              <a:ext uri="{FF2B5EF4-FFF2-40B4-BE49-F238E27FC236}">
                <a16:creationId xmlns:a16="http://schemas.microsoft.com/office/drawing/2014/main" id="{E0D6F87F-5968-E14B-DBC4-015F1F0919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1A588364-F666-43A2-FA80-6F687A918E3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06F7AB12-E97F-F008-73B9-CD79DE7898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E2D5C9BF-D3FF-DD51-26C1-74011716FF5E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DE198EEC-1B69-C7D6-E982-63AC7B332641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A427A872-65E0-D3C0-64C7-C583CE9910D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075E3380-726C-0422-A841-6AF967847DC5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A7C556C6-23BC-3F8F-29E3-1872A0E1E47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403BAC0B-5285-99B0-27FA-6F7BE73D2E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487B58-5B7E-1A00-EEA3-F00557BD4E9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6DB57DB4-2C3C-8CFC-CE0B-5FDACB937CE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4DF3445E-96B1-82F2-DAAB-D6C5C5B65D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 at Teejay Lanka PLC</a:t>
            </a:r>
            <a:endParaRPr sz="2000" spc="-1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518C76-9E6E-C511-AA16-998D717855E2}"/>
              </a:ext>
            </a:extLst>
          </p:cNvPr>
          <p:cNvSpPr txBox="1"/>
          <p:nvPr/>
        </p:nvSpPr>
        <p:spPr>
          <a:xfrm>
            <a:off x="81958" y="3231689"/>
            <a:ext cx="215065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Reduce steam demand (Trap replacement and leak rectification) and improve condensate and flash steam recovery</a:t>
            </a:r>
          </a:p>
          <a:p>
            <a:pPr algn="ctr"/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F7E6A5A-0C70-8D34-D1EA-C0DD2C5ECD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360" y="1653875"/>
            <a:ext cx="2019848" cy="145445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DD0E0C0-6A29-E96E-87FB-D3EE6828A2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66550" y="1564210"/>
            <a:ext cx="2249290" cy="146920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E3CE34-A865-2BD8-B2EE-457072677EF7}"/>
              </a:ext>
            </a:extLst>
          </p:cNvPr>
          <p:cNvSpPr txBox="1"/>
          <p:nvPr/>
        </p:nvSpPr>
        <p:spPr>
          <a:xfrm>
            <a:off x="2600629" y="3220469"/>
            <a:ext cx="215065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Improve hot water recovery from the dyeing process and reuse </a:t>
            </a:r>
          </a:p>
          <a:p>
            <a:pPr algn="ctr"/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</a:p>
        </p:txBody>
      </p:sp>
      <p:pic>
        <p:nvPicPr>
          <p:cNvPr id="28" name="Picture 27" descr="A machine with pipes and wires&#10;&#10;Description automatically generated">
            <a:extLst>
              <a:ext uri="{FF2B5EF4-FFF2-40B4-BE49-F238E27FC236}">
                <a16:creationId xmlns:a16="http://schemas.microsoft.com/office/drawing/2014/main" id="{0C6F5F54-59C8-2959-D51D-9FC492C14B7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62273" y="1546208"/>
            <a:ext cx="834671" cy="1112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" name="Picture 29" descr="A close up of a machine&#10;&#10;Description automatically generated">
            <a:extLst>
              <a:ext uri="{FF2B5EF4-FFF2-40B4-BE49-F238E27FC236}">
                <a16:creationId xmlns:a16="http://schemas.microsoft.com/office/drawing/2014/main" id="{8DB91156-8E70-DD32-3462-AEDBECF4AE1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49409" y="2733410"/>
            <a:ext cx="880564" cy="11740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7004850-9186-A521-9225-2273159CB3C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54282" y="1540715"/>
            <a:ext cx="2403918" cy="1109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Picture 33" descr="A row of pipes and valves&#10;&#10;Description automatically generated">
            <a:extLst>
              <a:ext uri="{FF2B5EF4-FFF2-40B4-BE49-F238E27FC236}">
                <a16:creationId xmlns:a16="http://schemas.microsoft.com/office/drawing/2014/main" id="{E4321F2D-9617-8679-85C0-A30382314E1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54282" y="2755635"/>
            <a:ext cx="2403918" cy="1104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91B5E8E-8EE0-455B-8780-38DE58907286}"/>
              </a:ext>
            </a:extLst>
          </p:cNvPr>
          <p:cNvSpPr txBox="1"/>
          <p:nvPr/>
        </p:nvSpPr>
        <p:spPr>
          <a:xfrm>
            <a:off x="4785360" y="3906730"/>
            <a:ext cx="426144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Refurbished all pneumatic actuators to stop air leakages and to better manage the air supply</a:t>
            </a:r>
          </a:p>
          <a:p>
            <a:pPr algn="ctr"/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59FB57-FEBE-2E81-6BA9-467942A53528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3C7CCA-FF32-5B49-2F5E-DC328B908FA5}"/>
              </a:ext>
            </a:extLst>
          </p:cNvPr>
          <p:cNvSpPr/>
          <p:nvPr/>
        </p:nvSpPr>
        <p:spPr>
          <a:xfrm>
            <a:off x="0" y="43580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606900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FCB62-A6F1-A1BF-D4D4-6B70E2628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Teejay Group | Avissawella">
            <a:extLst>
              <a:ext uri="{FF2B5EF4-FFF2-40B4-BE49-F238E27FC236}">
                <a16:creationId xmlns:a16="http://schemas.microsoft.com/office/drawing/2014/main" id="{D505B388-0E8F-B278-5A4B-B64C9CB85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84ED840B-A84E-7C0F-5BEE-89C98D6DD3F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37D94BF9-1DBE-FA6E-9FBF-AF9458631F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B88204E-1517-907B-7FD4-320BBD33345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815B6F4-9A3D-80B4-59D1-C3976846AC40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E5DCEE93-8B59-23C0-D2BF-7FA553C1DDB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8B9C757A-9DE5-A534-9F93-A5B11CEC4710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2AB110C9-106F-3F4C-4E73-B42ED3E2365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4E21BCCA-E1EE-2C57-68D3-C40C58CDE0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01DC8CD-29AC-CF14-EC87-4867CBDCAFA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62B3CC3B-EA84-2401-E870-C0B68049F06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356B6D1C-F2F3-E737-24F3-21BF3511AA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3219" y="962418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 at Teejay Lanka PLC</a:t>
            </a:r>
            <a:endParaRPr sz="2000" spc="-1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24C5F1-E19F-BE35-4A4E-4B216415286C}"/>
              </a:ext>
            </a:extLst>
          </p:cNvPr>
          <p:cNvSpPr txBox="1"/>
          <p:nvPr/>
        </p:nvSpPr>
        <p:spPr>
          <a:xfrm>
            <a:off x="5257800" y="3373722"/>
            <a:ext cx="37710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Compressor set point optimization/ leak arresting/ two different colours for open loop &amp; closed loop circuits for easy identification (6 bar &amp; 4 bar)</a:t>
            </a:r>
            <a:endParaRPr lang="en-US" sz="1100" dirty="0">
              <a:solidFill>
                <a:schemeClr val="tx2">
                  <a:lumMod val="7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ACE148-FFCF-2D1B-BC3D-215BC11EC9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1108" y="1600647"/>
            <a:ext cx="2612532" cy="1534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31E892-13AD-D45B-88E2-84434815C877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17785"/>
          <a:stretch>
            <a:fillRect/>
          </a:stretch>
        </p:blipFill>
        <p:spPr>
          <a:xfrm>
            <a:off x="5128748" y="1600647"/>
            <a:ext cx="967252" cy="156865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C0B1F0C-DBC4-0C55-B008-79391AA84B9D}"/>
              </a:ext>
            </a:extLst>
          </p:cNvPr>
          <p:cNvSpPr txBox="1"/>
          <p:nvPr/>
        </p:nvSpPr>
        <p:spPr>
          <a:xfrm>
            <a:off x="236220" y="3358066"/>
            <a:ext cx="457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Refurbish pneumatic valve banks to stop leakages and to better manage compressed air supply to dyeing machines</a:t>
            </a:r>
          </a:p>
          <a:p>
            <a:pPr algn="ctr"/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6D8062-2BD5-567D-4873-61B79408D2C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055" y="1561343"/>
            <a:ext cx="4522945" cy="16472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52BF2D-776D-D8B5-6AC2-29A1439A7D7E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C384EF-5FEB-6078-DE1C-9AF295EBDCA4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945635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68592-9CF7-4404-1E9C-3EBABD8E4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Teejay Group | Avissawella">
            <a:extLst>
              <a:ext uri="{FF2B5EF4-FFF2-40B4-BE49-F238E27FC236}">
                <a16:creationId xmlns:a16="http://schemas.microsoft.com/office/drawing/2014/main" id="{DFA8E581-F023-8F5F-339E-F4F1C6039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EAA1F008-0827-0429-840F-CFD0B2AEFF7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DC279959-B831-183B-F13F-3EA18706FA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95B8910C-AE3B-D154-3CE5-5DF32FDB3D96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6381F3AF-E065-1D82-73DF-586600A331FA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FFB686C-9A69-1DE0-E5FA-5154199BD7D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2F6049E-DFCB-2567-3F4C-950A4329FB0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C6B0F6C6-4A74-6BBF-1912-8EF05550E9BA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AEA9A434-35E0-4853-F399-CCCBC89D630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769EA8-AFBA-C661-B992-CB2B8089C20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23C2B2A0-4D2F-1281-DB75-6C548B56FA3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F07EC4FD-DB2E-A06F-25BF-B41A23E699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 at Teejay Lanka PLC</a:t>
            </a:r>
            <a:endParaRPr sz="2000" spc="-1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9BC285-D0B4-3876-31EF-BDE54979BAAA}"/>
              </a:ext>
            </a:extLst>
          </p:cNvPr>
          <p:cNvSpPr txBox="1"/>
          <p:nvPr/>
        </p:nvSpPr>
        <p:spPr>
          <a:xfrm>
            <a:off x="295413" y="3307546"/>
            <a:ext cx="342324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Automated air conditioning system that turns off for 8 hours (only circulation happens </a:t>
            </a:r>
          </a:p>
          <a:p>
            <a:pPr algn="ctr"/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E27270F-BC73-86FF-F685-034A0350B150}"/>
              </a:ext>
            </a:extLst>
          </p:cNvPr>
          <p:cNvSpPr txBox="1"/>
          <p:nvPr/>
        </p:nvSpPr>
        <p:spPr>
          <a:xfrm>
            <a:off x="3657600" y="3307546"/>
            <a:ext cx="53890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All production machines and utility equipment are connected and monitored for abnormal behaviours. Any discrepancies are addressed immediately </a:t>
            </a:r>
            <a:endParaRPr lang="en-US" sz="1100" dirty="0">
              <a:solidFill>
                <a:schemeClr val="tx2">
                  <a:lumMod val="7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F1ED03-E303-6920-B1CA-76B75F62AC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680" y="1542349"/>
            <a:ext cx="3038708" cy="16009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1B6084-FEC2-4DEC-C932-906B974AF2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57600" y="1543201"/>
            <a:ext cx="2601267" cy="159422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2E582E-2445-2FD9-CBC2-D7BFBBC1A3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600" y="1537782"/>
            <a:ext cx="2706953" cy="15942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0E44C3-BCBD-311A-33A7-1B26FB4539AA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9F22BE-975E-29A4-9279-E9FF73F897B1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417052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48226-4D5A-EC2D-646B-978E16882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Teejay Group | Avissawella">
            <a:extLst>
              <a:ext uri="{FF2B5EF4-FFF2-40B4-BE49-F238E27FC236}">
                <a16:creationId xmlns:a16="http://schemas.microsoft.com/office/drawing/2014/main" id="{F64399DD-CE5C-7BAA-67DB-1C62C7C8F0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0B63E4C3-79BA-78B6-5EB2-ECEDCD566A4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B7769978-33FC-3CB7-9323-7EE7555772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4499A964-216E-476B-8CB9-2946D4C25829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89AC6C5B-978E-4BB0-0F97-D2DFD86EB03E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0AF586E6-5016-A4DF-DE26-2F7DE8A6FB4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7C56EF80-9AED-0C47-087D-21F75BA1C8CF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9CF56C29-C4D5-6DEF-8158-9BFC902ECB2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7733B909-55CC-139B-C045-EA8A4EBE6F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DC85CD-E5DE-5E81-22EF-32EAA54F73D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B3F1EB7-0503-4643-B6D9-161F9C54CB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E44CE0E3-24DD-E1B4-09AA-E7403273E0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1800" spc="-10" dirty="0"/>
              <a:t>Energy management initiatives at Teejay Lanka PLC</a:t>
            </a:r>
            <a:endParaRPr sz="2000" spc="-1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8BDCF0-0DE9-59E3-C4CF-B6AFCD89C0F1}"/>
              </a:ext>
            </a:extLst>
          </p:cNvPr>
          <p:cNvSpPr txBox="1"/>
          <p:nvPr/>
        </p:nvSpPr>
        <p:spPr>
          <a:xfrm>
            <a:off x="294387" y="3416444"/>
            <a:ext cx="5899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Water consumption is closely monitored </a:t>
            </a: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 abnormal behaviours. Any discrepancies are addressed immediately </a:t>
            </a:r>
            <a:endParaRPr lang="en-US" sz="1100" dirty="0">
              <a:solidFill>
                <a:schemeClr val="tx2">
                  <a:lumMod val="7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algn="ctr"/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1CB8FE-D94F-B9E5-EE97-8AE6B51B3A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4820" y="1528307"/>
            <a:ext cx="2964180" cy="175976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48F79B3-4483-4FE9-387E-855E76E905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11718" y="1546020"/>
            <a:ext cx="2921238" cy="17420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DEB5BA6-C873-D429-6A21-2CA07D560EE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b="12528"/>
          <a:stretch>
            <a:fillRect/>
          </a:stretch>
        </p:blipFill>
        <p:spPr>
          <a:xfrm>
            <a:off x="6896100" y="1159159"/>
            <a:ext cx="1577535" cy="245315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FEDA9C8-3E1A-977D-F7D9-4E9DCD4C4E29}"/>
              </a:ext>
            </a:extLst>
          </p:cNvPr>
          <p:cNvSpPr txBox="1"/>
          <p:nvPr/>
        </p:nvSpPr>
        <p:spPr>
          <a:xfrm>
            <a:off x="6563436" y="3685660"/>
            <a:ext cx="208367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 going capacitor banks replacement for power factor correction</a:t>
            </a:r>
          </a:p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algn="ctr"/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E66434-0752-30AC-DC21-74E05F302798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25D406-C262-F202-827C-0E6425296A4C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685169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C5543-4998-AA52-0296-7491A869E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Teejay Group | Avissawella">
            <a:extLst>
              <a:ext uri="{FF2B5EF4-FFF2-40B4-BE49-F238E27FC236}">
                <a16:creationId xmlns:a16="http://schemas.microsoft.com/office/drawing/2014/main" id="{66FE7F84-20AE-C022-9DE5-51070ED19C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A3835481-CDC5-254F-63E0-6BF118EF629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958756C1-7F7C-AB89-C296-4765AD2149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323DDD2F-FC07-F3AE-2B27-3C8F171D31A4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0F68475-51A8-23CB-01A2-2562F99387DB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77AFF7A-E198-0BC5-1B46-3EADBE225BD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9BEEDE1-BD3C-C378-A161-94CF728C923A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6E6F4DD-263D-CF1A-398E-F3BC050D08B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B5A16943-8298-0BA8-488D-AAC053716A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BFC6FD-1D07-44CE-A8A2-3812F9B631A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8797BB46-0C8D-748A-AD9A-C365F2515F7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6D38F982-DE87-D6A3-1C9A-BB15A88B37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 at Teejay Lanka PLC</a:t>
            </a:r>
            <a:endParaRPr sz="2000" spc="-1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EF6F73-8B1F-6D4C-A861-19ED84249FB8}"/>
              </a:ext>
            </a:extLst>
          </p:cNvPr>
          <p:cNvSpPr txBox="1"/>
          <p:nvPr/>
        </p:nvSpPr>
        <p:spPr>
          <a:xfrm>
            <a:off x="228600" y="4008377"/>
            <a:ext cx="589974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Heating efficiency increase and loss reduction in dryers</a:t>
            </a:r>
          </a:p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algn="ctr"/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4A3A22-C22B-067B-2164-B4D2E6661C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00" y="1489825"/>
            <a:ext cx="5147132" cy="2534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F7E72B-08ED-5BD2-167B-B69BA9DB9B4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501817"/>
            <a:ext cx="2209800" cy="1234599"/>
          </a:xfrm>
          <a:prstGeom prst="rect">
            <a:avLst/>
          </a:prstGeom>
        </p:spPr>
      </p:pic>
      <p:pic>
        <p:nvPicPr>
          <p:cNvPr id="16" name="Picture 15" descr="A blue metal cabinet with a vent&#10;&#10;AI-generated content may be incorrect.">
            <a:extLst>
              <a:ext uri="{FF2B5EF4-FFF2-40B4-BE49-F238E27FC236}">
                <a16:creationId xmlns:a16="http://schemas.microsoft.com/office/drawing/2014/main" id="{39FABB98-9192-D737-F153-66FECE493B1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22"/>
          <a:stretch>
            <a:fillRect/>
          </a:stretch>
        </p:blipFill>
        <p:spPr>
          <a:xfrm>
            <a:off x="5783535" y="2853984"/>
            <a:ext cx="2209800" cy="11798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2C16F2-3193-BA67-A89A-066C35D216F7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E29A69-5364-59E3-2519-31148834CE80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565014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A758A-9EB1-102C-5E2F-15AA017DB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Teejay Group | Avissawella">
            <a:extLst>
              <a:ext uri="{FF2B5EF4-FFF2-40B4-BE49-F238E27FC236}">
                <a16:creationId xmlns:a16="http://schemas.microsoft.com/office/drawing/2014/main" id="{EDD9A70A-9C5A-C7F2-139B-E4D8433846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393D032B-9BE8-BD32-6D6C-30C9463F9D4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9B836F49-81B0-35C5-1D07-C8CECC0A7F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29D62C5E-DF4E-1F26-C65A-789421BC7AC3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96671E-009B-C803-EAC2-D2C1644B9843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8050C920-295D-7619-BA6D-6E7FEE7C28B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062E6CD9-CB07-7C59-78E1-ED4C08C2E998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4D3DA3BE-790B-2F28-BC2D-3B6885DEE77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F8D90AC7-91C1-1BF3-217B-F7AD36FB308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3DC67E-1594-30D5-F69A-9199081425A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6662581B-24F7-8EF6-251A-24612244595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690AAD94-AF60-5E4F-9121-5B50AAAEB8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1800" spc="-10" dirty="0"/>
              <a:t>Energy management initiatives at Teejay Lanka PLC</a:t>
            </a:r>
            <a:endParaRPr sz="2000" spc="-1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5AF4CD-93A7-320D-1F74-3B10408CD6FB}"/>
              </a:ext>
            </a:extLst>
          </p:cNvPr>
          <p:cNvSpPr txBox="1"/>
          <p:nvPr/>
        </p:nvSpPr>
        <p:spPr>
          <a:xfrm>
            <a:off x="5103211" y="2344061"/>
            <a:ext cx="335280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Replaced underperforming heat exchangers in stenters to increase heating efficiency and to enhance energy performance</a:t>
            </a:r>
          </a:p>
          <a:p>
            <a:pPr algn="ctr"/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  <a:p>
            <a:pPr algn="ctr"/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 </a:t>
            </a:r>
          </a:p>
        </p:txBody>
      </p:sp>
      <p:pic>
        <p:nvPicPr>
          <p:cNvPr id="5" name="Picture 4" descr="A picture containing indoor, wooden&#10;&#10;Description automatically generated">
            <a:extLst>
              <a:ext uri="{FF2B5EF4-FFF2-40B4-BE49-F238E27FC236}">
                <a16:creationId xmlns:a16="http://schemas.microsoft.com/office/drawing/2014/main" id="{E96F904B-C177-14B7-217D-CED20DBA5E5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00" y="1509993"/>
            <a:ext cx="2326213" cy="1308495"/>
          </a:xfrm>
          <a:prstGeom prst="rect">
            <a:avLst/>
          </a:prstGeom>
        </p:spPr>
      </p:pic>
      <p:pic>
        <p:nvPicPr>
          <p:cNvPr id="6" name="Picture 5" descr="A picture containing wooden, wood, grill, cooked&#10;&#10;Description automatically generated">
            <a:extLst>
              <a:ext uri="{FF2B5EF4-FFF2-40B4-BE49-F238E27FC236}">
                <a16:creationId xmlns:a16="http://schemas.microsoft.com/office/drawing/2014/main" id="{0EF02FD0-4FA8-CE32-00F1-0F1C012B980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518" y="1509909"/>
            <a:ext cx="1740724" cy="26955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ED8C607-49DB-906C-93E3-19493B3969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079" y="2896926"/>
            <a:ext cx="2324212" cy="13084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B4E753-54F3-E17C-50DA-2402721F92D7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1E5F8A-0623-3578-16CB-F27234462773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803917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1802F-AD30-CA5C-3CF4-E1D4D4DEB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eejay Group | Avissawella">
            <a:extLst>
              <a:ext uri="{FF2B5EF4-FFF2-40B4-BE49-F238E27FC236}">
                <a16:creationId xmlns:a16="http://schemas.microsoft.com/office/drawing/2014/main" id="{1455FA5D-1840-21E3-9DD5-4C95180E05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A56550AD-661B-5D52-994B-8D39563C01D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135596DD-E2DD-31D2-819D-DD38BF9BE5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09A41500-C1DA-7440-36A8-94DD2DCE16BC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0518094-C4CA-69D0-A059-1F25073B6ED3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4DF774E5-2C40-B5D5-8383-B200E571A74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23973A86-C8CB-B2BF-18D0-184F031C9454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1EEC01C7-5E85-2876-19F6-01E0FB99B9E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32AA4D7E-42B6-0140-5B57-03AD896584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E0AEBBA-2F87-F72E-1BB6-83BA443C303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DBDF900F-E0C7-E48F-AF4F-C41602562AF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22FB8919-5EAD-282E-9234-B8A2FA139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Benefits and impact: </a:t>
            </a:r>
            <a:br>
              <a:rPr lang="en-US" sz="2000" spc="-10" dirty="0"/>
            </a:br>
            <a:r>
              <a:rPr lang="en-US" sz="2000" spc="-10" dirty="0"/>
              <a:t>Intended and un-intended results of EnMS activities</a:t>
            </a:r>
            <a:endParaRPr sz="2000" spc="-10" dirty="0"/>
          </a:p>
        </p:txBody>
      </p:sp>
      <p:sp>
        <p:nvSpPr>
          <p:cNvPr id="101" name="TextBox 2">
            <a:extLst>
              <a:ext uri="{FF2B5EF4-FFF2-40B4-BE49-F238E27FC236}">
                <a16:creationId xmlns:a16="http://schemas.microsoft.com/office/drawing/2014/main" id="{71C5CCC9-1249-7A49-1B97-F84D45B4EA0D}"/>
              </a:ext>
            </a:extLst>
          </p:cNvPr>
          <p:cNvSpPr txBox="1"/>
          <p:nvPr/>
        </p:nvSpPr>
        <p:spPr>
          <a:xfrm>
            <a:off x="457200" y="1515090"/>
            <a:ext cx="4114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600" dirty="0"/>
          </a:p>
          <a:p>
            <a:pPr>
              <a:defRPr sz="2200" b="1">
                <a:solidFill>
                  <a:srgbClr val="009900"/>
                </a:solidFill>
              </a:defRPr>
            </a:pPr>
            <a:r>
              <a:rPr sz="2400" dirty="0"/>
              <a:t>✅ Intended</a:t>
            </a:r>
            <a:endParaRPr lang="en-US" sz="2400" dirty="0"/>
          </a:p>
          <a:p>
            <a:pPr>
              <a:defRPr sz="2200" b="1">
                <a:solidFill>
                  <a:srgbClr val="009900"/>
                </a:solidFill>
              </a:defRPr>
            </a:pPr>
            <a:endParaRPr sz="2400" dirty="0"/>
          </a:p>
          <a:p>
            <a:pPr>
              <a:defRPr sz="1800">
                <a:solidFill>
                  <a:srgbClr val="006600"/>
                </a:solidFill>
              </a:defRPr>
            </a:pPr>
            <a:r>
              <a:rPr sz="1600" dirty="0"/>
              <a:t>💡 Energy efficiency &amp; cost savings</a:t>
            </a:r>
          </a:p>
          <a:p>
            <a:pPr>
              <a:defRPr sz="1800">
                <a:solidFill>
                  <a:srgbClr val="006600"/>
                </a:solidFill>
              </a:defRPr>
            </a:pPr>
            <a:r>
              <a:rPr sz="1600" dirty="0"/>
              <a:t>📋 Regulatory &amp; compliance alignment</a:t>
            </a:r>
          </a:p>
          <a:p>
            <a:pPr>
              <a:defRPr sz="1800">
                <a:solidFill>
                  <a:srgbClr val="006600"/>
                </a:solidFill>
              </a:defRPr>
            </a:pPr>
            <a:r>
              <a:rPr sz="1600" dirty="0"/>
              <a:t>🌱 Carbon footprint reduction</a:t>
            </a:r>
            <a:r>
              <a:rPr lang="en-US" sz="1600" dirty="0"/>
              <a:t> (Scope 1,2, &amp;3)</a:t>
            </a:r>
            <a:endParaRPr sz="1600" dirty="0"/>
          </a:p>
          <a:p>
            <a:pPr>
              <a:defRPr sz="1800">
                <a:solidFill>
                  <a:srgbClr val="006600"/>
                </a:solidFill>
              </a:defRPr>
            </a:pPr>
            <a:r>
              <a:rPr sz="1600" dirty="0"/>
              <a:t>⚙️ Operational excellence</a:t>
            </a:r>
          </a:p>
          <a:p>
            <a:pPr>
              <a:defRPr sz="1800">
                <a:solidFill>
                  <a:srgbClr val="006600"/>
                </a:solidFill>
              </a:defRPr>
            </a:pPr>
            <a:r>
              <a:rPr sz="1600" dirty="0"/>
              <a:t>👥 Employee engagement</a:t>
            </a:r>
          </a:p>
        </p:txBody>
      </p:sp>
      <p:sp>
        <p:nvSpPr>
          <p:cNvPr id="102" name="TextBox 3">
            <a:extLst>
              <a:ext uri="{FF2B5EF4-FFF2-40B4-BE49-F238E27FC236}">
                <a16:creationId xmlns:a16="http://schemas.microsoft.com/office/drawing/2014/main" id="{B31F3DED-02F8-0624-D744-0F00BCA614CE}"/>
              </a:ext>
            </a:extLst>
          </p:cNvPr>
          <p:cNvSpPr txBox="1"/>
          <p:nvPr/>
        </p:nvSpPr>
        <p:spPr>
          <a:xfrm>
            <a:off x="5029200" y="1508125"/>
            <a:ext cx="3962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600" dirty="0"/>
          </a:p>
          <a:p>
            <a:pPr>
              <a:defRPr sz="2200" b="1">
                <a:solidFill>
                  <a:srgbClr val="003399"/>
                </a:solidFill>
              </a:defRPr>
            </a:pPr>
            <a:r>
              <a:rPr sz="2400" dirty="0"/>
              <a:t>⚡ Unintended</a:t>
            </a:r>
            <a:endParaRPr lang="en-US" sz="2400" dirty="0"/>
          </a:p>
          <a:p>
            <a:pPr>
              <a:defRPr sz="2200" b="1">
                <a:solidFill>
                  <a:srgbClr val="003399"/>
                </a:solidFill>
              </a:defRPr>
            </a:pPr>
            <a:endParaRPr sz="2400" dirty="0"/>
          </a:p>
          <a:p>
            <a:pPr>
              <a:defRPr sz="1800">
                <a:solidFill>
                  <a:srgbClr val="003399"/>
                </a:solidFill>
              </a:defRPr>
            </a:pPr>
            <a:r>
              <a:rPr sz="1600" dirty="0"/>
              <a:t>🤝 Cultural transformation</a:t>
            </a:r>
          </a:p>
          <a:p>
            <a:pPr>
              <a:defRPr sz="1800">
                <a:solidFill>
                  <a:srgbClr val="003399"/>
                </a:solidFill>
              </a:defRPr>
            </a:pPr>
            <a:r>
              <a:rPr sz="1600" dirty="0"/>
              <a:t>💻 Innovation &amp; digitalization push</a:t>
            </a:r>
          </a:p>
          <a:p>
            <a:pPr>
              <a:defRPr sz="1800">
                <a:solidFill>
                  <a:srgbClr val="003399"/>
                </a:solidFill>
              </a:defRPr>
            </a:pPr>
            <a:r>
              <a:rPr sz="1600" dirty="0"/>
              <a:t>🏆 Competitive advantage</a:t>
            </a:r>
          </a:p>
          <a:p>
            <a:pPr>
              <a:defRPr sz="1800">
                <a:solidFill>
                  <a:srgbClr val="003399"/>
                </a:solidFill>
              </a:defRPr>
            </a:pPr>
            <a:r>
              <a:rPr sz="1600" dirty="0"/>
              <a:t>📈 Financial spin-offs</a:t>
            </a:r>
            <a:endParaRPr lang="en-US" sz="1600" dirty="0"/>
          </a:p>
          <a:p>
            <a:pPr>
              <a:defRPr sz="1800">
                <a:solidFill>
                  <a:srgbClr val="003399"/>
                </a:solidFill>
              </a:defRPr>
            </a:pPr>
            <a:r>
              <a:rPr lang="en-US" sz="1600" dirty="0"/>
              <a:t>🔗 Capex justification </a:t>
            </a:r>
          </a:p>
          <a:p>
            <a:pPr>
              <a:defRPr sz="1800">
                <a:solidFill>
                  <a:srgbClr val="003399"/>
                </a:solidFill>
              </a:defRPr>
            </a:pPr>
            <a:endParaRPr sz="1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380BC6-0E67-C3CB-7DC6-91F85AE4DEDA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F81887-D45D-7CCD-2518-EF707F41A390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891426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AFAAA-61CE-039A-09FF-5FBF4001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eejay Group | Avissawella">
            <a:extLst>
              <a:ext uri="{FF2B5EF4-FFF2-40B4-BE49-F238E27FC236}">
                <a16:creationId xmlns:a16="http://schemas.microsoft.com/office/drawing/2014/main" id="{72C823F2-ED18-E2E5-8872-6A8E28528D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F381C341-60CF-CE9A-A5C3-458A6EDF6F4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B2CAFFA8-0E5E-5553-957C-4172854514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1E57671B-7096-9AAC-AB1E-DB1914340C25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C07A6E-4592-E34C-CCC2-11AFDD0891A0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2A73804B-42B4-EDF9-8704-079307B25BE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2C724664-CDFE-BF9D-A59D-C5965ABDCF69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2D521C7C-41EA-6894-D082-D5C699C5A35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CDEB1EC2-7129-E13B-107D-CC9356A821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05A89C-A287-9650-C6FD-02ADC2395C3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4A892CFD-2DD2-976B-E792-DFEF9E68E8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93309C7B-E4C1-8B95-6AE6-EDB5411493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1000" y="639023"/>
            <a:ext cx="8763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br>
              <a:rPr lang="en-US" sz="2000" spc="-10" dirty="0"/>
            </a:br>
            <a:r>
              <a:rPr lang="en-US" sz="2000" spc="-10" dirty="0"/>
              <a:t>Challenges, risks and mitigation action</a:t>
            </a:r>
            <a:endParaRPr sz="2000" spc="-10" dirty="0"/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D633C2EB-400E-A6C5-FF44-103EBD15823F}"/>
              </a:ext>
            </a:extLst>
          </p:cNvPr>
          <p:cNvSpPr/>
          <p:nvPr/>
        </p:nvSpPr>
        <p:spPr>
          <a:xfrm>
            <a:off x="1600200" y="1279525"/>
            <a:ext cx="1828800" cy="1485900"/>
          </a:xfrm>
          <a:custGeom>
            <a:avLst/>
            <a:gdLst/>
            <a:ahLst/>
            <a:cxnLst/>
            <a:rect l="0" t="0" r="0" b="0"/>
            <a:pathLst>
              <a:path w="1828800" h="14859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moveTo>
                  <a:pt x="1600200" y="0"/>
                </a:moveTo>
                <a:lnTo>
                  <a:pt x="228600" y="0"/>
                </a:lnTo>
                <a:moveTo>
                  <a:pt x="1828800" y="228600"/>
                </a:moveTo>
                <a:cubicBezTo>
                  <a:pt x="1828800" y="102348"/>
                  <a:pt x="1726451" y="0"/>
                  <a:pt x="1600200" y="0"/>
                </a:cubicBezTo>
                <a:moveTo>
                  <a:pt x="1828800" y="1485900"/>
                </a:moveTo>
                <a:lnTo>
                  <a:pt x="1828800" y="228600"/>
                </a:lnTo>
                <a:moveTo>
                  <a:pt x="0" y="1485900"/>
                </a:moveTo>
                <a:lnTo>
                  <a:pt x="0" y="228600"/>
                </a:lnTo>
                <a:moveTo>
                  <a:pt x="228600" y="114300"/>
                </a:moveTo>
                <a:cubicBezTo>
                  <a:pt x="165474" y="114299"/>
                  <a:pt x="114300" y="165474"/>
                  <a:pt x="114300" y="228600"/>
                </a:cubicBezTo>
                <a:moveTo>
                  <a:pt x="1600200" y="114300"/>
                </a:moveTo>
                <a:lnTo>
                  <a:pt x="228600" y="114300"/>
                </a:lnTo>
                <a:moveTo>
                  <a:pt x="1600200" y="114300"/>
                </a:moveTo>
                <a:cubicBezTo>
                  <a:pt x="1663325" y="114300"/>
                  <a:pt x="1714500" y="165474"/>
                  <a:pt x="1714500" y="228600"/>
                </a:cubicBezTo>
                <a:moveTo>
                  <a:pt x="1714500" y="1257297"/>
                </a:moveTo>
                <a:lnTo>
                  <a:pt x="1714500" y="228600"/>
                </a:lnTo>
                <a:moveTo>
                  <a:pt x="1600200" y="1371600"/>
                </a:moveTo>
                <a:cubicBezTo>
                  <a:pt x="1663325" y="1371600"/>
                  <a:pt x="1714500" y="1320425"/>
                  <a:pt x="1714500" y="1257300"/>
                </a:cubicBezTo>
                <a:moveTo>
                  <a:pt x="228600" y="1371600"/>
                </a:moveTo>
                <a:lnTo>
                  <a:pt x="800100" y="1371600"/>
                </a:lnTo>
                <a:lnTo>
                  <a:pt x="887459" y="1458959"/>
                </a:lnTo>
                <a:cubicBezTo>
                  <a:pt x="902338" y="1473838"/>
                  <a:pt x="926461" y="1473838"/>
                  <a:pt x="941340" y="1458959"/>
                </a:cubicBezTo>
                <a:lnTo>
                  <a:pt x="1028700" y="1371600"/>
                </a:lnTo>
                <a:lnTo>
                  <a:pt x="1600200" y="1371600"/>
                </a:lnTo>
                <a:moveTo>
                  <a:pt x="228600" y="1371600"/>
                </a:moveTo>
                <a:cubicBezTo>
                  <a:pt x="165474" y="1371600"/>
                  <a:pt x="114300" y="1320425"/>
                  <a:pt x="114300" y="1257300"/>
                </a:cubicBezTo>
                <a:moveTo>
                  <a:pt x="114300" y="1257297"/>
                </a:moveTo>
                <a:lnTo>
                  <a:pt x="114300" y="228600"/>
                </a:lnTo>
              </a:path>
            </a:pathLst>
          </a:custGeom>
          <a:noFill/>
          <a:ln w="14287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9FDA4992-CDED-FA86-226D-5C36992B2BB7}"/>
              </a:ext>
            </a:extLst>
          </p:cNvPr>
          <p:cNvSpPr/>
          <p:nvPr/>
        </p:nvSpPr>
        <p:spPr>
          <a:xfrm>
            <a:off x="3657600" y="1279525"/>
            <a:ext cx="1828800" cy="1485900"/>
          </a:xfrm>
          <a:custGeom>
            <a:avLst/>
            <a:gdLst/>
            <a:ahLst/>
            <a:cxnLst/>
            <a:rect l="0" t="0" r="0" b="0"/>
            <a:pathLst>
              <a:path w="1828800" h="14859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moveTo>
                  <a:pt x="1600200" y="0"/>
                </a:moveTo>
                <a:lnTo>
                  <a:pt x="228600" y="0"/>
                </a:lnTo>
                <a:moveTo>
                  <a:pt x="1828800" y="228600"/>
                </a:moveTo>
                <a:cubicBezTo>
                  <a:pt x="1828800" y="102348"/>
                  <a:pt x="1726451" y="0"/>
                  <a:pt x="1600200" y="0"/>
                </a:cubicBezTo>
                <a:moveTo>
                  <a:pt x="1828800" y="1485900"/>
                </a:moveTo>
                <a:lnTo>
                  <a:pt x="1828800" y="228600"/>
                </a:lnTo>
                <a:moveTo>
                  <a:pt x="0" y="1485900"/>
                </a:moveTo>
                <a:lnTo>
                  <a:pt x="0" y="228600"/>
                </a:lnTo>
                <a:moveTo>
                  <a:pt x="228600" y="114300"/>
                </a:moveTo>
                <a:cubicBezTo>
                  <a:pt x="165474" y="114299"/>
                  <a:pt x="114300" y="165474"/>
                  <a:pt x="114300" y="228600"/>
                </a:cubicBezTo>
                <a:moveTo>
                  <a:pt x="1600200" y="114300"/>
                </a:moveTo>
                <a:lnTo>
                  <a:pt x="228600" y="114300"/>
                </a:lnTo>
                <a:moveTo>
                  <a:pt x="1600200" y="114300"/>
                </a:moveTo>
                <a:cubicBezTo>
                  <a:pt x="1663325" y="114300"/>
                  <a:pt x="1714500" y="165474"/>
                  <a:pt x="1714500" y="228600"/>
                </a:cubicBezTo>
                <a:moveTo>
                  <a:pt x="1714500" y="1257297"/>
                </a:moveTo>
                <a:lnTo>
                  <a:pt x="1714500" y="228600"/>
                </a:lnTo>
                <a:moveTo>
                  <a:pt x="1600200" y="1371600"/>
                </a:moveTo>
                <a:cubicBezTo>
                  <a:pt x="1663325" y="1371600"/>
                  <a:pt x="1714500" y="1320425"/>
                  <a:pt x="1714500" y="1257300"/>
                </a:cubicBezTo>
                <a:moveTo>
                  <a:pt x="228600" y="1371600"/>
                </a:moveTo>
                <a:lnTo>
                  <a:pt x="800100" y="1371600"/>
                </a:lnTo>
                <a:lnTo>
                  <a:pt x="887459" y="1458959"/>
                </a:lnTo>
                <a:cubicBezTo>
                  <a:pt x="902338" y="1473838"/>
                  <a:pt x="926461" y="1473838"/>
                  <a:pt x="941340" y="1458959"/>
                </a:cubicBezTo>
                <a:lnTo>
                  <a:pt x="1028700" y="1371600"/>
                </a:lnTo>
                <a:lnTo>
                  <a:pt x="1600200" y="1371600"/>
                </a:lnTo>
                <a:moveTo>
                  <a:pt x="228600" y="1371600"/>
                </a:moveTo>
                <a:cubicBezTo>
                  <a:pt x="165474" y="1371600"/>
                  <a:pt x="114300" y="1320425"/>
                  <a:pt x="114300" y="1257300"/>
                </a:cubicBezTo>
                <a:moveTo>
                  <a:pt x="114300" y="1257297"/>
                </a:moveTo>
                <a:lnTo>
                  <a:pt x="114300" y="228600"/>
                </a:lnTo>
              </a:path>
            </a:pathLst>
          </a:custGeom>
          <a:noFill/>
          <a:ln w="14287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AB1CFF95-0C39-3408-D7E5-D4D63B4E748F}"/>
              </a:ext>
            </a:extLst>
          </p:cNvPr>
          <p:cNvSpPr/>
          <p:nvPr/>
        </p:nvSpPr>
        <p:spPr>
          <a:xfrm>
            <a:off x="5715000" y="1279525"/>
            <a:ext cx="1828800" cy="1485900"/>
          </a:xfrm>
          <a:custGeom>
            <a:avLst/>
            <a:gdLst/>
            <a:ahLst/>
            <a:cxnLst/>
            <a:rect l="0" t="0" r="0" b="0"/>
            <a:pathLst>
              <a:path w="1828800" h="1485900">
                <a:moveTo>
                  <a:pt x="0" y="228600"/>
                </a:moveTo>
                <a:cubicBezTo>
                  <a:pt x="0" y="102348"/>
                  <a:pt x="102348" y="0"/>
                  <a:pt x="228600" y="0"/>
                </a:cubicBezTo>
                <a:moveTo>
                  <a:pt x="1600200" y="0"/>
                </a:moveTo>
                <a:lnTo>
                  <a:pt x="228600" y="0"/>
                </a:lnTo>
                <a:moveTo>
                  <a:pt x="1828800" y="228600"/>
                </a:moveTo>
                <a:cubicBezTo>
                  <a:pt x="1828800" y="102348"/>
                  <a:pt x="1726451" y="0"/>
                  <a:pt x="1600200" y="0"/>
                </a:cubicBezTo>
                <a:moveTo>
                  <a:pt x="1828800" y="1485900"/>
                </a:moveTo>
                <a:lnTo>
                  <a:pt x="1828800" y="228600"/>
                </a:lnTo>
                <a:moveTo>
                  <a:pt x="0" y="1485900"/>
                </a:moveTo>
                <a:lnTo>
                  <a:pt x="0" y="228600"/>
                </a:lnTo>
                <a:moveTo>
                  <a:pt x="228600" y="114300"/>
                </a:moveTo>
                <a:cubicBezTo>
                  <a:pt x="165474" y="114299"/>
                  <a:pt x="114300" y="165474"/>
                  <a:pt x="114300" y="228600"/>
                </a:cubicBezTo>
                <a:moveTo>
                  <a:pt x="1600200" y="114300"/>
                </a:moveTo>
                <a:lnTo>
                  <a:pt x="228600" y="114300"/>
                </a:lnTo>
                <a:moveTo>
                  <a:pt x="1600200" y="114300"/>
                </a:moveTo>
                <a:cubicBezTo>
                  <a:pt x="1663325" y="114300"/>
                  <a:pt x="1714500" y="165474"/>
                  <a:pt x="1714500" y="228600"/>
                </a:cubicBezTo>
                <a:moveTo>
                  <a:pt x="1714500" y="1257297"/>
                </a:moveTo>
                <a:lnTo>
                  <a:pt x="1714500" y="228600"/>
                </a:lnTo>
                <a:moveTo>
                  <a:pt x="1600200" y="1371600"/>
                </a:moveTo>
                <a:cubicBezTo>
                  <a:pt x="1663325" y="1371600"/>
                  <a:pt x="1714500" y="1320425"/>
                  <a:pt x="1714500" y="1257300"/>
                </a:cubicBezTo>
                <a:moveTo>
                  <a:pt x="228600" y="1371600"/>
                </a:moveTo>
                <a:lnTo>
                  <a:pt x="800100" y="1371600"/>
                </a:lnTo>
                <a:lnTo>
                  <a:pt x="887459" y="1458959"/>
                </a:lnTo>
                <a:cubicBezTo>
                  <a:pt x="902338" y="1473838"/>
                  <a:pt x="926461" y="1473838"/>
                  <a:pt x="941340" y="1458959"/>
                </a:cubicBezTo>
                <a:lnTo>
                  <a:pt x="1028700" y="1371600"/>
                </a:lnTo>
                <a:lnTo>
                  <a:pt x="1600200" y="1371600"/>
                </a:lnTo>
                <a:moveTo>
                  <a:pt x="228600" y="1371600"/>
                </a:moveTo>
                <a:cubicBezTo>
                  <a:pt x="165474" y="1371600"/>
                  <a:pt x="114300" y="1320425"/>
                  <a:pt x="114300" y="1257300"/>
                </a:cubicBezTo>
                <a:moveTo>
                  <a:pt x="114300" y="1257297"/>
                </a:moveTo>
                <a:lnTo>
                  <a:pt x="114300" y="228600"/>
                </a:lnTo>
              </a:path>
            </a:pathLst>
          </a:custGeom>
          <a:noFill/>
          <a:ln w="14287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C9DEE57C-ED63-C1BD-9EE0-FECE36ECF876}"/>
              </a:ext>
            </a:extLst>
          </p:cNvPr>
          <p:cNvSpPr/>
          <p:nvPr/>
        </p:nvSpPr>
        <p:spPr>
          <a:xfrm>
            <a:off x="1600200" y="2765425"/>
            <a:ext cx="1828800" cy="1383401"/>
          </a:xfrm>
          <a:custGeom>
            <a:avLst/>
            <a:gdLst/>
            <a:ahLst/>
            <a:cxnLst/>
            <a:rect l="0" t="0" r="0" b="0"/>
            <a:pathLst>
              <a:path w="1828800" h="1714500">
                <a:moveTo>
                  <a:pt x="1828800" y="1485900"/>
                </a:moveTo>
                <a:lnTo>
                  <a:pt x="1828800" y="0"/>
                </a:lnTo>
                <a:moveTo>
                  <a:pt x="1600200" y="1714500"/>
                </a:moveTo>
                <a:cubicBezTo>
                  <a:pt x="1726451" y="1714500"/>
                  <a:pt x="1828800" y="1612151"/>
                  <a:pt x="1828800" y="1485900"/>
                </a:cubicBezTo>
                <a:moveTo>
                  <a:pt x="228600" y="1714500"/>
                </a:moveTo>
                <a:lnTo>
                  <a:pt x="800100" y="1714500"/>
                </a:lnTo>
                <a:lnTo>
                  <a:pt x="1028700" y="1714500"/>
                </a:lnTo>
                <a:lnTo>
                  <a:pt x="1600200" y="1714500"/>
                </a:lnTo>
                <a:moveTo>
                  <a:pt x="228600" y="1714500"/>
                </a:moveTo>
                <a:cubicBezTo>
                  <a:pt x="102348" y="1714500"/>
                  <a:pt x="0" y="1612151"/>
                  <a:pt x="0" y="1485900"/>
                </a:cubicBezTo>
                <a:moveTo>
                  <a:pt x="0" y="1485900"/>
                </a:moveTo>
                <a:lnTo>
                  <a:pt x="0" y="0"/>
                </a:lnTo>
              </a:path>
            </a:pathLst>
          </a:custGeom>
          <a:noFill/>
          <a:ln w="14287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6B839498-72B0-F82E-8D2B-8BDED703B41F}"/>
              </a:ext>
            </a:extLst>
          </p:cNvPr>
          <p:cNvSpPr/>
          <p:nvPr/>
        </p:nvSpPr>
        <p:spPr>
          <a:xfrm>
            <a:off x="3657600" y="2765425"/>
            <a:ext cx="1828800" cy="1383401"/>
          </a:xfrm>
          <a:custGeom>
            <a:avLst/>
            <a:gdLst/>
            <a:ahLst/>
            <a:cxnLst/>
            <a:rect l="0" t="0" r="0" b="0"/>
            <a:pathLst>
              <a:path w="1828800" h="1714500">
                <a:moveTo>
                  <a:pt x="1828800" y="1485900"/>
                </a:moveTo>
                <a:lnTo>
                  <a:pt x="1828800" y="0"/>
                </a:lnTo>
                <a:moveTo>
                  <a:pt x="1600200" y="1714500"/>
                </a:moveTo>
                <a:cubicBezTo>
                  <a:pt x="1726451" y="1714500"/>
                  <a:pt x="1828800" y="1612151"/>
                  <a:pt x="1828800" y="1485900"/>
                </a:cubicBezTo>
                <a:moveTo>
                  <a:pt x="228600" y="1714500"/>
                </a:moveTo>
                <a:lnTo>
                  <a:pt x="800100" y="1714500"/>
                </a:lnTo>
                <a:lnTo>
                  <a:pt x="1028700" y="1714500"/>
                </a:lnTo>
                <a:lnTo>
                  <a:pt x="1600200" y="1714500"/>
                </a:lnTo>
                <a:moveTo>
                  <a:pt x="228600" y="1714500"/>
                </a:moveTo>
                <a:cubicBezTo>
                  <a:pt x="102348" y="1714500"/>
                  <a:pt x="0" y="1612151"/>
                  <a:pt x="0" y="1485900"/>
                </a:cubicBezTo>
                <a:moveTo>
                  <a:pt x="0" y="1485900"/>
                </a:moveTo>
                <a:lnTo>
                  <a:pt x="0" y="0"/>
                </a:lnTo>
              </a:path>
            </a:pathLst>
          </a:custGeom>
          <a:noFill/>
          <a:ln w="14287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54FF06A7-E0AD-4767-D074-9545DAA571C9}"/>
              </a:ext>
            </a:extLst>
          </p:cNvPr>
          <p:cNvSpPr/>
          <p:nvPr/>
        </p:nvSpPr>
        <p:spPr>
          <a:xfrm>
            <a:off x="5715000" y="2765425"/>
            <a:ext cx="1828800" cy="1383401"/>
          </a:xfrm>
          <a:custGeom>
            <a:avLst/>
            <a:gdLst/>
            <a:ahLst/>
            <a:cxnLst/>
            <a:rect l="0" t="0" r="0" b="0"/>
            <a:pathLst>
              <a:path w="1828800" h="1714500">
                <a:moveTo>
                  <a:pt x="1828800" y="1485900"/>
                </a:moveTo>
                <a:lnTo>
                  <a:pt x="1828800" y="0"/>
                </a:lnTo>
                <a:moveTo>
                  <a:pt x="1600200" y="1714500"/>
                </a:moveTo>
                <a:cubicBezTo>
                  <a:pt x="1726451" y="1714500"/>
                  <a:pt x="1828800" y="1612151"/>
                  <a:pt x="1828800" y="1485900"/>
                </a:cubicBezTo>
                <a:moveTo>
                  <a:pt x="228600" y="1714500"/>
                </a:moveTo>
                <a:lnTo>
                  <a:pt x="800100" y="1714500"/>
                </a:lnTo>
                <a:lnTo>
                  <a:pt x="1028700" y="1714500"/>
                </a:lnTo>
                <a:lnTo>
                  <a:pt x="1600200" y="1714500"/>
                </a:lnTo>
                <a:moveTo>
                  <a:pt x="228600" y="1714500"/>
                </a:moveTo>
                <a:cubicBezTo>
                  <a:pt x="102348" y="1714500"/>
                  <a:pt x="0" y="1612151"/>
                  <a:pt x="0" y="1485900"/>
                </a:cubicBezTo>
                <a:moveTo>
                  <a:pt x="0" y="1485900"/>
                </a:moveTo>
                <a:lnTo>
                  <a:pt x="0" y="0"/>
                </a:lnTo>
              </a:path>
            </a:pathLst>
          </a:custGeom>
          <a:noFill/>
          <a:ln w="14287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C679C8-74EA-F5B8-F3C8-E5B84760CF97}"/>
              </a:ext>
            </a:extLst>
          </p:cNvPr>
          <p:cNvSpPr txBox="1"/>
          <p:nvPr/>
        </p:nvSpPr>
        <p:spPr>
          <a:xfrm>
            <a:off x="2136328" y="2098675"/>
            <a:ext cx="756617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Technical
Challenges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2C578C-A96E-0992-FE8D-D2BBE8FE8D54}"/>
              </a:ext>
            </a:extLst>
          </p:cNvPr>
          <p:cNvSpPr txBox="1"/>
          <p:nvPr/>
        </p:nvSpPr>
        <p:spPr>
          <a:xfrm>
            <a:off x="4231405" y="2098675"/>
            <a:ext cx="681276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Decrease 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in orders</a:t>
            </a:r>
            <a:endParaRPr sz="1200" b="0" dirty="0">
              <a:solidFill>
                <a:schemeClr val="tx2">
                  <a:lumMod val="75000"/>
                </a:schemeClr>
              </a:solidFill>
              <a:latin typeface="Roboto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31D0C2-FA38-F04B-0CA8-7214CC938713}"/>
              </a:ext>
            </a:extLst>
          </p:cNvPr>
          <p:cNvSpPr txBox="1"/>
          <p:nvPr/>
        </p:nvSpPr>
        <p:spPr>
          <a:xfrm>
            <a:off x="6176561" y="2098675"/>
            <a:ext cx="905697" cy="3693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Base Load
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M</a:t>
            </a:r>
            <a:r>
              <a:rPr lang="en-US" sz="12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anagement</a:t>
            </a:r>
            <a:endParaRPr sz="1200" b="0" dirty="0">
              <a:solidFill>
                <a:schemeClr val="tx2">
                  <a:lumMod val="75000"/>
                </a:schemeClr>
              </a:solidFill>
              <a:latin typeface="Roboto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846F74-A9E9-FC97-26C0-43E1F6EBECFF}"/>
              </a:ext>
            </a:extLst>
          </p:cNvPr>
          <p:cNvSpPr txBox="1"/>
          <p:nvPr/>
        </p:nvSpPr>
        <p:spPr>
          <a:xfrm>
            <a:off x="1676400" y="2879725"/>
            <a:ext cx="1600200" cy="107721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Integrating old</a:t>
            </a:r>
            <a:r>
              <a:rPr lang="en-US"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machinery with IoT</a:t>
            </a:r>
            <a:r>
              <a:rPr lang="en-US"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systems was</a:t>
            </a:r>
            <a:r>
              <a:rPr lang="en-US"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difficult. </a:t>
            </a:r>
            <a:endParaRPr lang="en-US" sz="1000" b="0" dirty="0">
              <a:solidFill>
                <a:schemeClr val="tx2">
                  <a:lumMod val="75000"/>
                </a:schemeClr>
              </a:solidFill>
              <a:latin typeface="Roboto"/>
            </a:endParaRPr>
          </a:p>
          <a:p>
            <a:pPr algn="ctr"/>
            <a:endParaRPr lang="en-US" sz="1000" dirty="0">
              <a:solidFill>
                <a:schemeClr val="tx2">
                  <a:lumMod val="75000"/>
                </a:schemeClr>
              </a:solidFill>
              <a:latin typeface="Roboto"/>
            </a:endParaRPr>
          </a:p>
          <a:p>
            <a:pPr algn="ctr"/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Modbus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protocols were used</a:t>
            </a:r>
            <a:r>
              <a:rPr lang="en-US"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to retrofit
connectivity.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5CF660-2FF3-E043-5EA6-8216485AF7EE}"/>
              </a:ext>
            </a:extLst>
          </p:cNvPr>
          <p:cNvSpPr txBox="1"/>
          <p:nvPr/>
        </p:nvSpPr>
        <p:spPr>
          <a:xfrm>
            <a:off x="3733800" y="2851089"/>
            <a:ext cx="1676400" cy="107721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There seems to be a decrease in the orders throughout the textiles industry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.</a:t>
            </a:r>
            <a:endParaRPr lang="en-US" sz="1000" b="0" dirty="0">
              <a:solidFill>
                <a:schemeClr val="tx2">
                  <a:lumMod val="75000"/>
                </a:schemeClr>
              </a:solidFill>
              <a:latin typeface="Roboto"/>
            </a:endParaRPr>
          </a:p>
          <a:p>
            <a:pPr algn="ctr"/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
</a:t>
            </a:r>
            <a:r>
              <a:rPr lang="en-US"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Right-sizing the plant to reduce utility cost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C1F707-D4C9-2BBE-E936-62D1FDFE0CBE}"/>
              </a:ext>
            </a:extLst>
          </p:cNvPr>
          <p:cNvSpPr txBox="1"/>
          <p:nvPr/>
        </p:nvSpPr>
        <p:spPr>
          <a:xfrm>
            <a:off x="5804629" y="2826147"/>
            <a:ext cx="1562986" cy="123110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Utility systems</a:t>
            </a:r>
            <a:r>
              <a:rPr lang="en-US"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operated at base</a:t>
            </a:r>
            <a:r>
              <a:rPr lang="en-US"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load even when
production volumes
dropped. </a:t>
            </a:r>
            <a:endParaRPr lang="en-US" sz="1000" b="0" dirty="0">
              <a:solidFill>
                <a:schemeClr val="tx2">
                  <a:lumMod val="75000"/>
                </a:schemeClr>
              </a:solidFill>
              <a:latin typeface="Roboto"/>
            </a:endParaRPr>
          </a:p>
          <a:p>
            <a:pPr algn="ctr"/>
            <a:endParaRPr lang="en-US" sz="1000" b="0" dirty="0">
              <a:solidFill>
                <a:schemeClr val="tx2">
                  <a:lumMod val="75000"/>
                </a:schemeClr>
              </a:solidFill>
              <a:latin typeface="Roboto"/>
            </a:endParaRPr>
          </a:p>
          <a:p>
            <a:pPr algn="ctr"/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Load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10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balancing and
scheduling changes
were introduced.</a:t>
            </a:r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C1A7F7E2-10EC-7BCB-46D9-8304CE38EDDF}"/>
              </a:ext>
            </a:extLst>
          </p:cNvPr>
          <p:cNvSpPr/>
          <p:nvPr/>
        </p:nvSpPr>
        <p:spPr>
          <a:xfrm>
            <a:off x="2295525" y="1517669"/>
            <a:ext cx="438150" cy="438149"/>
          </a:xfrm>
          <a:custGeom>
            <a:avLst/>
            <a:gdLst/>
            <a:ahLst/>
            <a:cxnLst/>
            <a:rect l="0" t="0" r="0" b="0"/>
            <a:pathLst>
              <a:path w="438150" h="438149">
                <a:moveTo>
                  <a:pt x="171450" y="219074"/>
                </a:moveTo>
                <a:cubicBezTo>
                  <a:pt x="171450" y="192772"/>
                  <a:pt x="192772" y="171450"/>
                  <a:pt x="219075" y="171450"/>
                </a:cubicBezTo>
                <a:cubicBezTo>
                  <a:pt x="245377" y="171450"/>
                  <a:pt x="266700" y="192772"/>
                  <a:pt x="266700" y="219074"/>
                </a:cubicBezTo>
                <a:cubicBezTo>
                  <a:pt x="266700" y="245377"/>
                  <a:pt x="245377" y="266699"/>
                  <a:pt x="219075" y="266699"/>
                </a:cubicBezTo>
                <a:cubicBezTo>
                  <a:pt x="192772" y="266699"/>
                  <a:pt x="171450" y="245377"/>
                  <a:pt x="171450" y="219074"/>
                </a:cubicBezTo>
                <a:close/>
                <a:moveTo>
                  <a:pt x="66675" y="219074"/>
                </a:moveTo>
                <a:cubicBezTo>
                  <a:pt x="66675" y="303243"/>
                  <a:pt x="134906" y="371474"/>
                  <a:pt x="219075" y="371474"/>
                </a:cubicBezTo>
                <a:cubicBezTo>
                  <a:pt x="303243" y="371474"/>
                  <a:pt x="371475" y="303243"/>
                  <a:pt x="371475" y="219074"/>
                </a:cubicBezTo>
                <a:cubicBezTo>
                  <a:pt x="371475" y="134906"/>
                  <a:pt x="303243" y="66674"/>
                  <a:pt x="219075" y="66674"/>
                </a:cubicBezTo>
                <a:cubicBezTo>
                  <a:pt x="134906" y="66674"/>
                  <a:pt x="66675" y="134906"/>
                  <a:pt x="66675" y="219074"/>
                </a:cubicBezTo>
                <a:close/>
                <a:moveTo>
                  <a:pt x="219075" y="66674"/>
                </a:moveTo>
                <a:lnTo>
                  <a:pt x="219075" y="0"/>
                </a:lnTo>
                <a:moveTo>
                  <a:pt x="326840" y="111309"/>
                </a:moveTo>
                <a:lnTo>
                  <a:pt x="373989" y="64160"/>
                </a:lnTo>
                <a:moveTo>
                  <a:pt x="371475" y="219074"/>
                </a:moveTo>
                <a:lnTo>
                  <a:pt x="438150" y="219074"/>
                </a:lnTo>
                <a:moveTo>
                  <a:pt x="326840" y="326840"/>
                </a:moveTo>
                <a:lnTo>
                  <a:pt x="373989" y="373989"/>
                </a:lnTo>
                <a:moveTo>
                  <a:pt x="219075" y="371474"/>
                </a:moveTo>
                <a:lnTo>
                  <a:pt x="219075" y="438149"/>
                </a:lnTo>
                <a:moveTo>
                  <a:pt x="111309" y="326840"/>
                </a:moveTo>
                <a:lnTo>
                  <a:pt x="64160" y="373989"/>
                </a:lnTo>
                <a:moveTo>
                  <a:pt x="66675" y="219074"/>
                </a:moveTo>
                <a:lnTo>
                  <a:pt x="0" y="219074"/>
                </a:lnTo>
                <a:moveTo>
                  <a:pt x="111309" y="111309"/>
                </a:moveTo>
                <a:lnTo>
                  <a:pt x="64160" y="64160"/>
                </a:lnTo>
              </a:path>
            </a:pathLst>
          </a:custGeom>
          <a:noFill/>
          <a:ln w="14287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Rounded Rectangle 15">
            <a:extLst>
              <a:ext uri="{FF2B5EF4-FFF2-40B4-BE49-F238E27FC236}">
                <a16:creationId xmlns:a16="http://schemas.microsoft.com/office/drawing/2014/main" id="{CFF89AB2-F97C-2423-F4A2-CB1C061EF6BD}"/>
              </a:ext>
            </a:extLst>
          </p:cNvPr>
          <p:cNvSpPr/>
          <p:nvPr/>
        </p:nvSpPr>
        <p:spPr>
          <a:xfrm>
            <a:off x="4352925" y="1555750"/>
            <a:ext cx="438150" cy="361950"/>
          </a:xfrm>
          <a:custGeom>
            <a:avLst/>
            <a:gdLst/>
            <a:ahLst/>
            <a:cxnLst/>
            <a:rect l="0" t="0" r="0" b="0"/>
            <a:pathLst>
              <a:path w="438150" h="361950">
                <a:moveTo>
                  <a:pt x="76200" y="76200"/>
                </a:moveTo>
                <a:cubicBezTo>
                  <a:pt x="65678" y="76200"/>
                  <a:pt x="57150" y="84728"/>
                  <a:pt x="57150" y="95250"/>
                </a:cubicBezTo>
                <a:lnTo>
                  <a:pt x="57150" y="266700"/>
                </a:lnTo>
                <a:cubicBezTo>
                  <a:pt x="57150" y="277221"/>
                  <a:pt x="65678" y="285750"/>
                  <a:pt x="76200" y="285750"/>
                </a:cubicBezTo>
                <a:lnTo>
                  <a:pt x="361950" y="285750"/>
                </a:lnTo>
                <a:cubicBezTo>
                  <a:pt x="372471" y="285750"/>
                  <a:pt x="381000" y="277221"/>
                  <a:pt x="381000" y="266700"/>
                </a:cubicBezTo>
                <a:lnTo>
                  <a:pt x="381000" y="247650"/>
                </a:lnTo>
                <a:moveTo>
                  <a:pt x="133350" y="0"/>
                </a:moveTo>
                <a:lnTo>
                  <a:pt x="419100" y="0"/>
                </a:lnTo>
                <a:cubicBezTo>
                  <a:pt x="419100" y="0"/>
                  <a:pt x="438150" y="0"/>
                  <a:pt x="438150" y="19050"/>
                </a:cubicBezTo>
                <a:lnTo>
                  <a:pt x="438150" y="190500"/>
                </a:lnTo>
                <a:cubicBezTo>
                  <a:pt x="438150" y="190500"/>
                  <a:pt x="438150" y="209550"/>
                  <a:pt x="419100" y="209550"/>
                </a:cubicBezTo>
                <a:lnTo>
                  <a:pt x="133350" y="209550"/>
                </a:lnTo>
                <a:cubicBezTo>
                  <a:pt x="133350" y="209550"/>
                  <a:pt x="114300" y="209550"/>
                  <a:pt x="114300" y="190500"/>
                </a:cubicBezTo>
                <a:lnTo>
                  <a:pt x="114300" y="19050"/>
                </a:lnTo>
                <a:cubicBezTo>
                  <a:pt x="114300" y="19050"/>
                  <a:pt x="114300" y="0"/>
                  <a:pt x="133350" y="0"/>
                </a:cubicBezTo>
                <a:moveTo>
                  <a:pt x="19050" y="152400"/>
                </a:moveTo>
                <a:cubicBezTo>
                  <a:pt x="8528" y="152400"/>
                  <a:pt x="0" y="160928"/>
                  <a:pt x="0" y="171450"/>
                </a:cubicBezTo>
                <a:lnTo>
                  <a:pt x="0" y="342900"/>
                </a:lnTo>
                <a:cubicBezTo>
                  <a:pt x="0" y="353421"/>
                  <a:pt x="8528" y="361950"/>
                  <a:pt x="19050" y="361950"/>
                </a:cubicBezTo>
                <a:lnTo>
                  <a:pt x="304800" y="361950"/>
                </a:lnTo>
                <a:cubicBezTo>
                  <a:pt x="315321" y="361950"/>
                  <a:pt x="323850" y="353421"/>
                  <a:pt x="323850" y="342900"/>
                </a:cubicBezTo>
                <a:lnTo>
                  <a:pt x="323850" y="323850"/>
                </a:lnTo>
              </a:path>
            </a:pathLst>
          </a:custGeom>
          <a:noFill/>
          <a:ln w="14287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Rounded Rectangle 16">
            <a:extLst>
              <a:ext uri="{FF2B5EF4-FFF2-40B4-BE49-F238E27FC236}">
                <a16:creationId xmlns:a16="http://schemas.microsoft.com/office/drawing/2014/main" id="{27C603EA-8519-7EB5-F874-4D8441D7E4C4}"/>
              </a:ext>
            </a:extLst>
          </p:cNvPr>
          <p:cNvSpPr/>
          <p:nvPr/>
        </p:nvSpPr>
        <p:spPr>
          <a:xfrm>
            <a:off x="6467475" y="1517650"/>
            <a:ext cx="323850" cy="438150"/>
          </a:xfrm>
          <a:custGeom>
            <a:avLst/>
            <a:gdLst/>
            <a:ahLst/>
            <a:cxnLst/>
            <a:rect l="0" t="0" r="0" b="0"/>
            <a:pathLst>
              <a:path w="323850" h="438150">
                <a:moveTo>
                  <a:pt x="57150" y="400050"/>
                </a:moveTo>
                <a:cubicBezTo>
                  <a:pt x="25586" y="400050"/>
                  <a:pt x="0" y="374463"/>
                  <a:pt x="0" y="342900"/>
                </a:cubicBezTo>
                <a:lnTo>
                  <a:pt x="0" y="95250"/>
                </a:lnTo>
                <a:cubicBezTo>
                  <a:pt x="0" y="63686"/>
                  <a:pt x="25586" y="38100"/>
                  <a:pt x="57150" y="38100"/>
                </a:cubicBezTo>
                <a:lnTo>
                  <a:pt x="209550" y="38100"/>
                </a:lnTo>
                <a:moveTo>
                  <a:pt x="266700" y="38100"/>
                </a:moveTo>
                <a:cubicBezTo>
                  <a:pt x="298263" y="38100"/>
                  <a:pt x="323850" y="63686"/>
                  <a:pt x="323850" y="95250"/>
                </a:cubicBezTo>
                <a:lnTo>
                  <a:pt x="323850" y="342900"/>
                </a:lnTo>
                <a:cubicBezTo>
                  <a:pt x="323850" y="374463"/>
                  <a:pt x="298263" y="400050"/>
                  <a:pt x="266700" y="400050"/>
                </a:cubicBezTo>
                <a:lnTo>
                  <a:pt x="114300" y="400050"/>
                </a:lnTo>
                <a:moveTo>
                  <a:pt x="171450" y="0"/>
                </a:moveTo>
                <a:lnTo>
                  <a:pt x="209550" y="38100"/>
                </a:lnTo>
                <a:lnTo>
                  <a:pt x="171450" y="76200"/>
                </a:lnTo>
                <a:moveTo>
                  <a:pt x="152400" y="361950"/>
                </a:moveTo>
                <a:lnTo>
                  <a:pt x="114300" y="400050"/>
                </a:lnTo>
                <a:lnTo>
                  <a:pt x="152400" y="438150"/>
                </a:lnTo>
                <a:moveTo>
                  <a:pt x="95250" y="314325"/>
                </a:moveTo>
                <a:cubicBezTo>
                  <a:pt x="95250" y="319585"/>
                  <a:pt x="99514" y="323850"/>
                  <a:pt x="104775" y="323850"/>
                </a:cubicBezTo>
                <a:lnTo>
                  <a:pt x="219075" y="323850"/>
                </a:lnTo>
                <a:cubicBezTo>
                  <a:pt x="224335" y="323850"/>
                  <a:pt x="228600" y="319585"/>
                  <a:pt x="228600" y="314325"/>
                </a:cubicBezTo>
                <a:lnTo>
                  <a:pt x="228600" y="161925"/>
                </a:lnTo>
                <a:cubicBezTo>
                  <a:pt x="228600" y="156664"/>
                  <a:pt x="224335" y="152400"/>
                  <a:pt x="219075" y="152400"/>
                </a:cubicBezTo>
                <a:lnTo>
                  <a:pt x="190500" y="152400"/>
                </a:lnTo>
                <a:lnTo>
                  <a:pt x="190500" y="123825"/>
                </a:lnTo>
                <a:cubicBezTo>
                  <a:pt x="190500" y="118564"/>
                  <a:pt x="186235" y="114300"/>
                  <a:pt x="180975" y="114300"/>
                </a:cubicBezTo>
                <a:lnTo>
                  <a:pt x="142875" y="114300"/>
                </a:lnTo>
                <a:cubicBezTo>
                  <a:pt x="137614" y="114300"/>
                  <a:pt x="133350" y="118564"/>
                  <a:pt x="133350" y="123825"/>
                </a:cubicBezTo>
                <a:lnTo>
                  <a:pt x="133350" y="152400"/>
                </a:lnTo>
                <a:lnTo>
                  <a:pt x="104775" y="152400"/>
                </a:lnTo>
                <a:cubicBezTo>
                  <a:pt x="99514" y="152400"/>
                  <a:pt x="95250" y="156664"/>
                  <a:pt x="95250" y="161925"/>
                </a:cubicBezTo>
                <a:close/>
                <a:moveTo>
                  <a:pt x="180975" y="181565"/>
                </a:moveTo>
                <a:lnTo>
                  <a:pt x="149866" y="212293"/>
                </a:lnTo>
                <a:cubicBezTo>
                  <a:pt x="147115" y="215006"/>
                  <a:pt x="146275" y="219113"/>
                  <a:pt x="147741" y="222688"/>
                </a:cubicBezTo>
                <a:cubicBezTo>
                  <a:pt x="149207" y="226264"/>
                  <a:pt x="152688" y="228599"/>
                  <a:pt x="156552" y="228600"/>
                </a:cubicBezTo>
                <a:lnTo>
                  <a:pt x="167639" y="228600"/>
                </a:lnTo>
                <a:cubicBezTo>
                  <a:pt x="171479" y="228600"/>
                  <a:pt x="174943" y="230906"/>
                  <a:pt x="176425" y="234449"/>
                </a:cubicBezTo>
                <a:cubicBezTo>
                  <a:pt x="177907" y="237991"/>
                  <a:pt x="177117" y="242077"/>
                  <a:pt x="174421" y="244811"/>
                </a:cubicBezTo>
                <a:lnTo>
                  <a:pt x="142875" y="276815"/>
                </a:lnTo>
              </a:path>
            </a:pathLst>
          </a:custGeom>
          <a:noFill/>
          <a:ln w="14287">
            <a:solidFill>
              <a:srgbClr val="E55753"/>
            </a:solidFill>
          </a:ln>
        </p:spPr>
        <p:txBody>
          <a:bodyPr rtlCol="0" anchor="ctr"/>
          <a:lstStyle/>
          <a:p>
            <a:pPr algn="ctr"/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778EF2-1E3B-621E-08D4-2124A270ADFA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83D404-E1A1-1255-8BA9-2293BB898498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216017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AD184-F9E1-616F-D0ED-8A04C1BD7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eejay Group | Avissawella">
            <a:extLst>
              <a:ext uri="{FF2B5EF4-FFF2-40B4-BE49-F238E27FC236}">
                <a16:creationId xmlns:a16="http://schemas.microsoft.com/office/drawing/2014/main" id="{EA7900D8-8071-5150-5A17-F92D97AF6B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D4F37293-0C4A-F492-63CA-023EEC69F48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54C80BC3-09DC-71A1-8ADE-D4C582D3D4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D9BCCBEE-DCBE-C35E-6648-CD9372AE60E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F09EA97-477A-44EF-6ABB-858CA65F9B94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723D3F64-3177-8884-7A8E-A9F9CC79809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E0D6C0F-3057-6AB1-5888-443600C9D7B0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18A53248-6426-A3EB-8DF5-33A62880C7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8471B3F6-F558-8E55-0614-8E3CCEA2B5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B24862-1942-AEBA-0BBC-CCB1F5A882B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7700BD80-FE22-E6E6-32FF-AE4BD0345FE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C85737A3-92FD-7C07-01B6-243F83FFF2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7908" y="974845"/>
            <a:ext cx="8763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/>
              <a:t>Sustainability of EnMS efforts, and way forward</a:t>
            </a:r>
            <a:endParaRPr sz="2000" spc="-10" dirty="0"/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9BBEB9A5-DF3A-DEF6-C23B-0643755ADCC0}"/>
              </a:ext>
            </a:extLst>
          </p:cNvPr>
          <p:cNvSpPr/>
          <p:nvPr/>
        </p:nvSpPr>
        <p:spPr>
          <a:xfrm>
            <a:off x="879230" y="1431925"/>
            <a:ext cx="1688123" cy="1793630"/>
          </a:xfrm>
          <a:custGeom>
            <a:avLst/>
            <a:gdLst/>
            <a:ahLst/>
            <a:cxnLst/>
            <a:rect l="0" t="0" r="0" b="0"/>
            <a:pathLst>
              <a:path w="1688123" h="1793630">
                <a:moveTo>
                  <a:pt x="0" y="211015"/>
                </a:moveTo>
                <a:cubicBezTo>
                  <a:pt x="0" y="94475"/>
                  <a:pt x="94475" y="0"/>
                  <a:pt x="211015" y="0"/>
                </a:cubicBezTo>
                <a:moveTo>
                  <a:pt x="1477107" y="0"/>
                </a:moveTo>
                <a:lnTo>
                  <a:pt x="211015" y="0"/>
                </a:lnTo>
                <a:moveTo>
                  <a:pt x="1688123" y="211015"/>
                </a:moveTo>
                <a:cubicBezTo>
                  <a:pt x="1688123" y="94475"/>
                  <a:pt x="1593647" y="0"/>
                  <a:pt x="1477107" y="0"/>
                </a:cubicBezTo>
                <a:moveTo>
                  <a:pt x="1688123" y="1793630"/>
                </a:moveTo>
                <a:lnTo>
                  <a:pt x="1688123" y="211015"/>
                </a:lnTo>
                <a:moveTo>
                  <a:pt x="0" y="1793630"/>
                </a:moveTo>
                <a:lnTo>
                  <a:pt x="0" y="211015"/>
                </a:lnTo>
                <a:moveTo>
                  <a:pt x="211015" y="105507"/>
                </a:moveTo>
                <a:cubicBezTo>
                  <a:pt x="152745" y="105507"/>
                  <a:pt x="105507" y="152745"/>
                  <a:pt x="105507" y="211015"/>
                </a:cubicBezTo>
                <a:moveTo>
                  <a:pt x="1477107" y="105507"/>
                </a:moveTo>
                <a:lnTo>
                  <a:pt x="211015" y="105507"/>
                </a:lnTo>
                <a:moveTo>
                  <a:pt x="1477107" y="105507"/>
                </a:moveTo>
                <a:cubicBezTo>
                  <a:pt x="1535377" y="105507"/>
                  <a:pt x="1582615" y="152745"/>
                  <a:pt x="1582615" y="211015"/>
                </a:cubicBezTo>
                <a:moveTo>
                  <a:pt x="1582615" y="1582612"/>
                </a:moveTo>
                <a:lnTo>
                  <a:pt x="1582615" y="211015"/>
                </a:lnTo>
                <a:moveTo>
                  <a:pt x="1477107" y="1688123"/>
                </a:moveTo>
                <a:cubicBezTo>
                  <a:pt x="1535377" y="1688123"/>
                  <a:pt x="1582615" y="1640885"/>
                  <a:pt x="1582615" y="1582615"/>
                </a:cubicBezTo>
                <a:moveTo>
                  <a:pt x="211015" y="1688123"/>
                </a:moveTo>
                <a:lnTo>
                  <a:pt x="738553" y="1688123"/>
                </a:lnTo>
                <a:lnTo>
                  <a:pt x="819193" y="1768762"/>
                </a:lnTo>
                <a:cubicBezTo>
                  <a:pt x="832927" y="1782497"/>
                  <a:pt x="855195" y="1782497"/>
                  <a:pt x="868929" y="1768762"/>
                </a:cubicBezTo>
                <a:lnTo>
                  <a:pt x="949569" y="1688123"/>
                </a:lnTo>
                <a:lnTo>
                  <a:pt x="1477107" y="1688123"/>
                </a:lnTo>
                <a:moveTo>
                  <a:pt x="211015" y="1688123"/>
                </a:moveTo>
                <a:cubicBezTo>
                  <a:pt x="152745" y="1688123"/>
                  <a:pt x="105507" y="1640885"/>
                  <a:pt x="105507" y="1582615"/>
                </a:cubicBezTo>
                <a:moveTo>
                  <a:pt x="105507" y="1582612"/>
                </a:moveTo>
                <a:lnTo>
                  <a:pt x="105507" y="211015"/>
                </a:lnTo>
              </a:path>
            </a:pathLst>
          </a:custGeom>
          <a:noFill/>
          <a:ln w="13188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1B9583FF-2915-6265-DBBA-68E67F1C1AD4}"/>
              </a:ext>
            </a:extLst>
          </p:cNvPr>
          <p:cNvSpPr/>
          <p:nvPr/>
        </p:nvSpPr>
        <p:spPr>
          <a:xfrm>
            <a:off x="2778369" y="1431925"/>
            <a:ext cx="1688123" cy="1793630"/>
          </a:xfrm>
          <a:custGeom>
            <a:avLst/>
            <a:gdLst/>
            <a:ahLst/>
            <a:cxnLst/>
            <a:rect l="0" t="0" r="0" b="0"/>
            <a:pathLst>
              <a:path w="1688123" h="1793630">
                <a:moveTo>
                  <a:pt x="0" y="211015"/>
                </a:moveTo>
                <a:cubicBezTo>
                  <a:pt x="0" y="94475"/>
                  <a:pt x="94475" y="0"/>
                  <a:pt x="211015" y="0"/>
                </a:cubicBezTo>
                <a:moveTo>
                  <a:pt x="1477107" y="0"/>
                </a:moveTo>
                <a:lnTo>
                  <a:pt x="211015" y="0"/>
                </a:lnTo>
                <a:moveTo>
                  <a:pt x="1688123" y="211015"/>
                </a:moveTo>
                <a:cubicBezTo>
                  <a:pt x="1688123" y="94475"/>
                  <a:pt x="1593647" y="0"/>
                  <a:pt x="1477107" y="0"/>
                </a:cubicBezTo>
                <a:moveTo>
                  <a:pt x="1688123" y="1793630"/>
                </a:moveTo>
                <a:lnTo>
                  <a:pt x="1688123" y="211015"/>
                </a:lnTo>
                <a:moveTo>
                  <a:pt x="0" y="1793630"/>
                </a:moveTo>
                <a:lnTo>
                  <a:pt x="0" y="211015"/>
                </a:lnTo>
                <a:moveTo>
                  <a:pt x="211015" y="105507"/>
                </a:moveTo>
                <a:cubicBezTo>
                  <a:pt x="152745" y="105507"/>
                  <a:pt x="105507" y="152745"/>
                  <a:pt x="105507" y="211015"/>
                </a:cubicBezTo>
                <a:moveTo>
                  <a:pt x="1477107" y="105507"/>
                </a:moveTo>
                <a:lnTo>
                  <a:pt x="211015" y="105507"/>
                </a:lnTo>
                <a:moveTo>
                  <a:pt x="1477107" y="105507"/>
                </a:moveTo>
                <a:cubicBezTo>
                  <a:pt x="1535377" y="105507"/>
                  <a:pt x="1582615" y="152745"/>
                  <a:pt x="1582615" y="211015"/>
                </a:cubicBezTo>
                <a:moveTo>
                  <a:pt x="1582615" y="1582612"/>
                </a:moveTo>
                <a:lnTo>
                  <a:pt x="1582615" y="211015"/>
                </a:lnTo>
                <a:moveTo>
                  <a:pt x="1477107" y="1688123"/>
                </a:moveTo>
                <a:cubicBezTo>
                  <a:pt x="1535377" y="1688123"/>
                  <a:pt x="1582615" y="1640885"/>
                  <a:pt x="1582615" y="1582615"/>
                </a:cubicBezTo>
                <a:moveTo>
                  <a:pt x="211015" y="1688123"/>
                </a:moveTo>
                <a:lnTo>
                  <a:pt x="738553" y="1688123"/>
                </a:lnTo>
                <a:lnTo>
                  <a:pt x="819193" y="1768762"/>
                </a:lnTo>
                <a:cubicBezTo>
                  <a:pt x="832927" y="1782497"/>
                  <a:pt x="855195" y="1782497"/>
                  <a:pt x="868929" y="1768762"/>
                </a:cubicBezTo>
                <a:lnTo>
                  <a:pt x="949569" y="1688123"/>
                </a:lnTo>
                <a:lnTo>
                  <a:pt x="1477107" y="1688123"/>
                </a:lnTo>
                <a:moveTo>
                  <a:pt x="211015" y="1688123"/>
                </a:moveTo>
                <a:cubicBezTo>
                  <a:pt x="152745" y="1688123"/>
                  <a:pt x="105507" y="1640885"/>
                  <a:pt x="105507" y="1582615"/>
                </a:cubicBezTo>
                <a:moveTo>
                  <a:pt x="105507" y="1582612"/>
                </a:moveTo>
                <a:lnTo>
                  <a:pt x="105507" y="211015"/>
                </a:lnTo>
              </a:path>
            </a:pathLst>
          </a:custGeom>
          <a:noFill/>
          <a:ln w="13188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4BB4A3B1-2F27-5FA5-0908-4AE1D470E0CD}"/>
              </a:ext>
            </a:extLst>
          </p:cNvPr>
          <p:cNvSpPr/>
          <p:nvPr/>
        </p:nvSpPr>
        <p:spPr>
          <a:xfrm>
            <a:off x="4677507" y="1431925"/>
            <a:ext cx="1688123" cy="1793630"/>
          </a:xfrm>
          <a:custGeom>
            <a:avLst/>
            <a:gdLst/>
            <a:ahLst/>
            <a:cxnLst/>
            <a:rect l="0" t="0" r="0" b="0"/>
            <a:pathLst>
              <a:path w="1688123" h="1793630">
                <a:moveTo>
                  <a:pt x="0" y="211015"/>
                </a:moveTo>
                <a:cubicBezTo>
                  <a:pt x="0" y="94475"/>
                  <a:pt x="94475" y="0"/>
                  <a:pt x="211015" y="0"/>
                </a:cubicBezTo>
                <a:moveTo>
                  <a:pt x="1477107" y="0"/>
                </a:moveTo>
                <a:lnTo>
                  <a:pt x="211015" y="0"/>
                </a:lnTo>
                <a:moveTo>
                  <a:pt x="1688123" y="211015"/>
                </a:moveTo>
                <a:cubicBezTo>
                  <a:pt x="1688123" y="94475"/>
                  <a:pt x="1593647" y="0"/>
                  <a:pt x="1477107" y="0"/>
                </a:cubicBezTo>
                <a:moveTo>
                  <a:pt x="1688123" y="1793630"/>
                </a:moveTo>
                <a:lnTo>
                  <a:pt x="1688123" y="211015"/>
                </a:lnTo>
                <a:moveTo>
                  <a:pt x="0" y="1793630"/>
                </a:moveTo>
                <a:lnTo>
                  <a:pt x="0" y="211015"/>
                </a:lnTo>
                <a:moveTo>
                  <a:pt x="211015" y="105507"/>
                </a:moveTo>
                <a:cubicBezTo>
                  <a:pt x="152745" y="105507"/>
                  <a:pt x="105507" y="152745"/>
                  <a:pt x="105507" y="211015"/>
                </a:cubicBezTo>
                <a:moveTo>
                  <a:pt x="1477107" y="105507"/>
                </a:moveTo>
                <a:lnTo>
                  <a:pt x="211015" y="105507"/>
                </a:lnTo>
                <a:moveTo>
                  <a:pt x="1477107" y="105507"/>
                </a:moveTo>
                <a:cubicBezTo>
                  <a:pt x="1535377" y="105507"/>
                  <a:pt x="1582615" y="152745"/>
                  <a:pt x="1582615" y="211015"/>
                </a:cubicBezTo>
                <a:moveTo>
                  <a:pt x="1582615" y="1582612"/>
                </a:moveTo>
                <a:lnTo>
                  <a:pt x="1582615" y="211015"/>
                </a:lnTo>
                <a:moveTo>
                  <a:pt x="1477107" y="1688123"/>
                </a:moveTo>
                <a:cubicBezTo>
                  <a:pt x="1535377" y="1688123"/>
                  <a:pt x="1582615" y="1640885"/>
                  <a:pt x="1582615" y="1582615"/>
                </a:cubicBezTo>
                <a:moveTo>
                  <a:pt x="211015" y="1688123"/>
                </a:moveTo>
                <a:lnTo>
                  <a:pt x="738553" y="1688123"/>
                </a:lnTo>
                <a:lnTo>
                  <a:pt x="819193" y="1768762"/>
                </a:lnTo>
                <a:cubicBezTo>
                  <a:pt x="832927" y="1782497"/>
                  <a:pt x="855195" y="1782497"/>
                  <a:pt x="868929" y="1768762"/>
                </a:cubicBezTo>
                <a:lnTo>
                  <a:pt x="949569" y="1688123"/>
                </a:lnTo>
                <a:lnTo>
                  <a:pt x="1477107" y="1688123"/>
                </a:lnTo>
                <a:moveTo>
                  <a:pt x="211015" y="1688123"/>
                </a:moveTo>
                <a:cubicBezTo>
                  <a:pt x="152745" y="1688123"/>
                  <a:pt x="105507" y="1640885"/>
                  <a:pt x="105507" y="1582615"/>
                </a:cubicBezTo>
                <a:moveTo>
                  <a:pt x="105507" y="1582612"/>
                </a:moveTo>
                <a:lnTo>
                  <a:pt x="105507" y="211015"/>
                </a:lnTo>
              </a:path>
            </a:pathLst>
          </a:custGeom>
          <a:noFill/>
          <a:ln w="13188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A67E56FA-36BF-37C3-56C9-761F1F375917}"/>
              </a:ext>
            </a:extLst>
          </p:cNvPr>
          <p:cNvSpPr/>
          <p:nvPr/>
        </p:nvSpPr>
        <p:spPr>
          <a:xfrm>
            <a:off x="6576646" y="1431925"/>
            <a:ext cx="1688123" cy="1793630"/>
          </a:xfrm>
          <a:custGeom>
            <a:avLst/>
            <a:gdLst/>
            <a:ahLst/>
            <a:cxnLst/>
            <a:rect l="0" t="0" r="0" b="0"/>
            <a:pathLst>
              <a:path w="1688123" h="1793630">
                <a:moveTo>
                  <a:pt x="0" y="211015"/>
                </a:moveTo>
                <a:cubicBezTo>
                  <a:pt x="0" y="94475"/>
                  <a:pt x="94475" y="0"/>
                  <a:pt x="211015" y="0"/>
                </a:cubicBezTo>
                <a:moveTo>
                  <a:pt x="1477107" y="0"/>
                </a:moveTo>
                <a:lnTo>
                  <a:pt x="211015" y="0"/>
                </a:lnTo>
                <a:moveTo>
                  <a:pt x="1688123" y="211015"/>
                </a:moveTo>
                <a:cubicBezTo>
                  <a:pt x="1688123" y="94475"/>
                  <a:pt x="1593647" y="0"/>
                  <a:pt x="1477107" y="0"/>
                </a:cubicBezTo>
                <a:moveTo>
                  <a:pt x="1688123" y="1793630"/>
                </a:moveTo>
                <a:lnTo>
                  <a:pt x="1688123" y="211015"/>
                </a:lnTo>
                <a:moveTo>
                  <a:pt x="0" y="1793630"/>
                </a:moveTo>
                <a:lnTo>
                  <a:pt x="0" y="211015"/>
                </a:lnTo>
                <a:moveTo>
                  <a:pt x="211015" y="105507"/>
                </a:moveTo>
                <a:cubicBezTo>
                  <a:pt x="152745" y="105507"/>
                  <a:pt x="105507" y="152745"/>
                  <a:pt x="105507" y="211015"/>
                </a:cubicBezTo>
                <a:moveTo>
                  <a:pt x="1477107" y="105507"/>
                </a:moveTo>
                <a:lnTo>
                  <a:pt x="211015" y="105507"/>
                </a:lnTo>
                <a:moveTo>
                  <a:pt x="1477107" y="105507"/>
                </a:moveTo>
                <a:cubicBezTo>
                  <a:pt x="1535377" y="105507"/>
                  <a:pt x="1582615" y="152745"/>
                  <a:pt x="1582615" y="211015"/>
                </a:cubicBezTo>
                <a:moveTo>
                  <a:pt x="1582615" y="1582612"/>
                </a:moveTo>
                <a:lnTo>
                  <a:pt x="1582615" y="211015"/>
                </a:lnTo>
                <a:moveTo>
                  <a:pt x="1477107" y="1688123"/>
                </a:moveTo>
                <a:cubicBezTo>
                  <a:pt x="1535377" y="1688123"/>
                  <a:pt x="1582615" y="1640885"/>
                  <a:pt x="1582615" y="1582615"/>
                </a:cubicBezTo>
                <a:moveTo>
                  <a:pt x="211015" y="1688123"/>
                </a:moveTo>
                <a:lnTo>
                  <a:pt x="738553" y="1688123"/>
                </a:lnTo>
                <a:lnTo>
                  <a:pt x="819193" y="1768762"/>
                </a:lnTo>
                <a:cubicBezTo>
                  <a:pt x="832927" y="1782497"/>
                  <a:pt x="855195" y="1782497"/>
                  <a:pt x="868929" y="1768762"/>
                </a:cubicBezTo>
                <a:lnTo>
                  <a:pt x="949569" y="1688123"/>
                </a:lnTo>
                <a:lnTo>
                  <a:pt x="1477107" y="1688123"/>
                </a:lnTo>
                <a:moveTo>
                  <a:pt x="211015" y="1688123"/>
                </a:moveTo>
                <a:cubicBezTo>
                  <a:pt x="152745" y="1688123"/>
                  <a:pt x="105507" y="1640885"/>
                  <a:pt x="105507" y="1582615"/>
                </a:cubicBezTo>
                <a:moveTo>
                  <a:pt x="105507" y="1582612"/>
                </a:moveTo>
                <a:lnTo>
                  <a:pt x="105507" y="211015"/>
                </a:lnTo>
              </a:path>
            </a:pathLst>
          </a:custGeom>
          <a:noFill/>
          <a:ln w="13188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D7781356-1160-978F-5874-838B9231C60E}"/>
              </a:ext>
            </a:extLst>
          </p:cNvPr>
          <p:cNvSpPr/>
          <p:nvPr/>
        </p:nvSpPr>
        <p:spPr>
          <a:xfrm>
            <a:off x="879230" y="3225556"/>
            <a:ext cx="1688123" cy="873369"/>
          </a:xfrm>
          <a:custGeom>
            <a:avLst/>
            <a:gdLst/>
            <a:ahLst/>
            <a:cxnLst/>
            <a:rect l="0" t="0" r="0" b="0"/>
            <a:pathLst>
              <a:path w="1688123" h="1160584">
                <a:moveTo>
                  <a:pt x="1688123" y="949569"/>
                </a:moveTo>
                <a:lnTo>
                  <a:pt x="1688123" y="0"/>
                </a:lnTo>
                <a:moveTo>
                  <a:pt x="1477107" y="1160584"/>
                </a:moveTo>
                <a:cubicBezTo>
                  <a:pt x="1593647" y="1160584"/>
                  <a:pt x="1688123" y="1066109"/>
                  <a:pt x="1688123" y="949569"/>
                </a:cubicBezTo>
                <a:moveTo>
                  <a:pt x="211015" y="1160584"/>
                </a:moveTo>
                <a:lnTo>
                  <a:pt x="738553" y="1160584"/>
                </a:lnTo>
                <a:lnTo>
                  <a:pt x="949569" y="1160584"/>
                </a:lnTo>
                <a:lnTo>
                  <a:pt x="1477107" y="1160584"/>
                </a:lnTo>
                <a:moveTo>
                  <a:pt x="211015" y="1160584"/>
                </a:moveTo>
                <a:cubicBezTo>
                  <a:pt x="94475" y="1160584"/>
                  <a:pt x="0" y="1066109"/>
                  <a:pt x="0" y="949569"/>
                </a:cubicBezTo>
                <a:moveTo>
                  <a:pt x="0" y="949569"/>
                </a:moveTo>
                <a:lnTo>
                  <a:pt x="0" y="0"/>
                </a:lnTo>
              </a:path>
            </a:pathLst>
          </a:custGeom>
          <a:noFill/>
          <a:ln w="13188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68062E5B-8D04-FAE0-B12F-24CA9961B46D}"/>
              </a:ext>
            </a:extLst>
          </p:cNvPr>
          <p:cNvSpPr/>
          <p:nvPr/>
        </p:nvSpPr>
        <p:spPr>
          <a:xfrm>
            <a:off x="2778369" y="3225556"/>
            <a:ext cx="1688123" cy="873369"/>
          </a:xfrm>
          <a:custGeom>
            <a:avLst/>
            <a:gdLst/>
            <a:ahLst/>
            <a:cxnLst/>
            <a:rect l="0" t="0" r="0" b="0"/>
            <a:pathLst>
              <a:path w="1688123" h="1160584">
                <a:moveTo>
                  <a:pt x="1688123" y="949569"/>
                </a:moveTo>
                <a:lnTo>
                  <a:pt x="1688123" y="0"/>
                </a:lnTo>
                <a:moveTo>
                  <a:pt x="1477107" y="1160584"/>
                </a:moveTo>
                <a:cubicBezTo>
                  <a:pt x="1593647" y="1160584"/>
                  <a:pt x="1688123" y="1066109"/>
                  <a:pt x="1688123" y="949569"/>
                </a:cubicBezTo>
                <a:moveTo>
                  <a:pt x="211015" y="1160584"/>
                </a:moveTo>
                <a:lnTo>
                  <a:pt x="738553" y="1160584"/>
                </a:lnTo>
                <a:lnTo>
                  <a:pt x="949569" y="1160584"/>
                </a:lnTo>
                <a:lnTo>
                  <a:pt x="1477107" y="1160584"/>
                </a:lnTo>
                <a:moveTo>
                  <a:pt x="211015" y="1160584"/>
                </a:moveTo>
                <a:cubicBezTo>
                  <a:pt x="94475" y="1160584"/>
                  <a:pt x="0" y="1066109"/>
                  <a:pt x="0" y="949569"/>
                </a:cubicBezTo>
                <a:moveTo>
                  <a:pt x="0" y="949569"/>
                </a:moveTo>
                <a:lnTo>
                  <a:pt x="0" y="0"/>
                </a:lnTo>
              </a:path>
            </a:pathLst>
          </a:custGeom>
          <a:noFill/>
          <a:ln w="13188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19E7D52D-5EA4-07CF-0D4A-35A10DDD1BA7}"/>
              </a:ext>
            </a:extLst>
          </p:cNvPr>
          <p:cNvSpPr/>
          <p:nvPr/>
        </p:nvSpPr>
        <p:spPr>
          <a:xfrm>
            <a:off x="4677507" y="3225556"/>
            <a:ext cx="1688123" cy="873369"/>
          </a:xfrm>
          <a:custGeom>
            <a:avLst/>
            <a:gdLst/>
            <a:ahLst/>
            <a:cxnLst/>
            <a:rect l="0" t="0" r="0" b="0"/>
            <a:pathLst>
              <a:path w="1688123" h="1160584">
                <a:moveTo>
                  <a:pt x="1688123" y="949569"/>
                </a:moveTo>
                <a:lnTo>
                  <a:pt x="1688123" y="0"/>
                </a:lnTo>
                <a:moveTo>
                  <a:pt x="1477107" y="1160584"/>
                </a:moveTo>
                <a:cubicBezTo>
                  <a:pt x="1593647" y="1160584"/>
                  <a:pt x="1688123" y="1066109"/>
                  <a:pt x="1688123" y="949569"/>
                </a:cubicBezTo>
                <a:moveTo>
                  <a:pt x="211015" y="1160584"/>
                </a:moveTo>
                <a:lnTo>
                  <a:pt x="738553" y="1160584"/>
                </a:lnTo>
                <a:lnTo>
                  <a:pt x="949569" y="1160584"/>
                </a:lnTo>
                <a:lnTo>
                  <a:pt x="1477107" y="1160584"/>
                </a:lnTo>
                <a:moveTo>
                  <a:pt x="211015" y="1160584"/>
                </a:moveTo>
                <a:cubicBezTo>
                  <a:pt x="94475" y="1160584"/>
                  <a:pt x="0" y="1066109"/>
                  <a:pt x="0" y="949569"/>
                </a:cubicBezTo>
                <a:moveTo>
                  <a:pt x="0" y="949569"/>
                </a:moveTo>
                <a:lnTo>
                  <a:pt x="0" y="0"/>
                </a:lnTo>
              </a:path>
            </a:pathLst>
          </a:custGeom>
          <a:noFill/>
          <a:ln w="13188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91BAE6DF-5584-6E0C-3274-AAC8DC0F0684}"/>
              </a:ext>
            </a:extLst>
          </p:cNvPr>
          <p:cNvSpPr/>
          <p:nvPr/>
        </p:nvSpPr>
        <p:spPr>
          <a:xfrm>
            <a:off x="6576646" y="3225556"/>
            <a:ext cx="1688123" cy="873369"/>
          </a:xfrm>
          <a:custGeom>
            <a:avLst/>
            <a:gdLst/>
            <a:ahLst/>
            <a:cxnLst/>
            <a:rect l="0" t="0" r="0" b="0"/>
            <a:pathLst>
              <a:path w="1688123" h="1160584">
                <a:moveTo>
                  <a:pt x="1688123" y="949569"/>
                </a:moveTo>
                <a:lnTo>
                  <a:pt x="1688123" y="0"/>
                </a:lnTo>
                <a:moveTo>
                  <a:pt x="1477107" y="1160584"/>
                </a:moveTo>
                <a:cubicBezTo>
                  <a:pt x="1593647" y="1160584"/>
                  <a:pt x="1688123" y="1066109"/>
                  <a:pt x="1688123" y="949569"/>
                </a:cubicBezTo>
                <a:moveTo>
                  <a:pt x="211015" y="1160584"/>
                </a:moveTo>
                <a:lnTo>
                  <a:pt x="738553" y="1160584"/>
                </a:lnTo>
                <a:lnTo>
                  <a:pt x="949569" y="1160584"/>
                </a:lnTo>
                <a:lnTo>
                  <a:pt x="1477107" y="1160584"/>
                </a:lnTo>
                <a:moveTo>
                  <a:pt x="211015" y="1160584"/>
                </a:moveTo>
                <a:cubicBezTo>
                  <a:pt x="94475" y="1160584"/>
                  <a:pt x="0" y="1066109"/>
                  <a:pt x="0" y="949569"/>
                </a:cubicBezTo>
                <a:moveTo>
                  <a:pt x="0" y="949569"/>
                </a:moveTo>
                <a:lnTo>
                  <a:pt x="0" y="0"/>
                </a:lnTo>
              </a:path>
            </a:pathLst>
          </a:custGeom>
          <a:noFill/>
          <a:ln w="13188">
            <a:solidFill>
              <a:schemeClr val="tx2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350691-CE4F-B864-728D-5D2F3C769566}"/>
              </a:ext>
            </a:extLst>
          </p:cNvPr>
          <p:cNvSpPr txBox="1"/>
          <p:nvPr/>
        </p:nvSpPr>
        <p:spPr>
          <a:xfrm>
            <a:off x="1283302" y="2188064"/>
            <a:ext cx="880049" cy="4001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Utility
dashboards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149D42-E74A-B3B7-C746-9B27D13C8A5D}"/>
              </a:ext>
            </a:extLst>
          </p:cNvPr>
          <p:cNvSpPr txBox="1"/>
          <p:nvPr/>
        </p:nvSpPr>
        <p:spPr>
          <a:xfrm>
            <a:off x="3285843" y="2188064"/>
            <a:ext cx="673261" cy="6001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0">
                <a:solidFill>
                  <a:schemeClr val="tx2">
                    <a:lumMod val="75000"/>
                  </a:schemeClr>
                </a:solidFill>
                <a:latin typeface="Roboto"/>
              </a:rPr>
              <a:t>Weekly &amp;
monthly
reviews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AC2773-3B06-4CB9-1F60-73D6B7486D60}"/>
              </a:ext>
            </a:extLst>
          </p:cNvPr>
          <p:cNvSpPr txBox="1"/>
          <p:nvPr/>
        </p:nvSpPr>
        <p:spPr>
          <a:xfrm>
            <a:off x="4978988" y="2188064"/>
            <a:ext cx="1085232" cy="80021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0">
                <a:solidFill>
                  <a:schemeClr val="tx2">
                    <a:lumMod val="75000"/>
                  </a:schemeClr>
                </a:solidFill>
                <a:latin typeface="Roboto"/>
              </a:rPr>
              <a:t>ISO 50001 and
Energy
management
assessment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186762-FF68-6CA5-B874-E4DEB979CCD6}"/>
              </a:ext>
            </a:extLst>
          </p:cNvPr>
          <p:cNvSpPr txBox="1"/>
          <p:nvPr/>
        </p:nvSpPr>
        <p:spPr>
          <a:xfrm>
            <a:off x="6886101" y="2188064"/>
            <a:ext cx="1069203" cy="6001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0">
                <a:solidFill>
                  <a:schemeClr val="tx2">
                    <a:lumMod val="75000"/>
                  </a:schemeClr>
                </a:solidFill>
                <a:latin typeface="Roboto"/>
              </a:rPr>
              <a:t>Utility
optimization &amp;
reduction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5339327-A43E-EDCD-08C5-AB3FC3A0FE59}"/>
              </a:ext>
            </a:extLst>
          </p:cNvPr>
          <p:cNvSpPr txBox="1"/>
          <p:nvPr/>
        </p:nvSpPr>
        <p:spPr>
          <a:xfrm>
            <a:off x="914400" y="3370629"/>
            <a:ext cx="1524000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Real-time tracking
enables</a:t>
            </a:r>
            <a:r>
              <a:rPr lang="en-US"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performance
visibility and</a:t>
            </a:r>
            <a:r>
              <a:rPr lang="en-US"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corrective action.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8A389CD-E36F-1CD6-9A5F-FC1137D3987D}"/>
              </a:ext>
            </a:extLst>
          </p:cNvPr>
          <p:cNvSpPr txBox="1"/>
          <p:nvPr/>
        </p:nvSpPr>
        <p:spPr>
          <a:xfrm>
            <a:off x="2819400" y="3336925"/>
            <a:ext cx="152400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Teams evaluate</a:t>
            </a:r>
            <a:r>
              <a:rPr lang="en-US"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energy KPIs
regularly for</a:t>
            </a:r>
            <a:r>
              <a:rPr lang="en-US"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transparency.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C9045D-416E-30BC-EF03-663A6B72F5CA}"/>
              </a:ext>
            </a:extLst>
          </p:cNvPr>
          <p:cNvSpPr txBox="1"/>
          <p:nvPr/>
        </p:nvSpPr>
        <p:spPr>
          <a:xfrm>
            <a:off x="4876800" y="3336925"/>
            <a:ext cx="1215077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Audits ensure</a:t>
            </a:r>
            <a:r>
              <a:rPr lang="en-US"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 </a:t>
            </a:r>
            <a:r>
              <a:rPr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continual
improvement and
compliance.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B371FE-6B15-4AF8-CBF6-96A0705A800C}"/>
              </a:ext>
            </a:extLst>
          </p:cNvPr>
          <p:cNvSpPr txBox="1"/>
          <p:nvPr/>
        </p:nvSpPr>
        <p:spPr>
          <a:xfrm>
            <a:off x="6629400" y="3413125"/>
            <a:ext cx="162317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Standardize processes and develop SOPs</a:t>
            </a:r>
            <a:r>
              <a:rPr sz="900" b="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.</a:t>
            </a:r>
          </a:p>
        </p:txBody>
      </p:sp>
      <p:sp>
        <p:nvSpPr>
          <p:cNvPr id="31" name="Rounded Rectangle 18">
            <a:extLst>
              <a:ext uri="{FF2B5EF4-FFF2-40B4-BE49-F238E27FC236}">
                <a16:creationId xmlns:a16="http://schemas.microsoft.com/office/drawing/2014/main" id="{F297753F-FB46-09FF-C548-2D76565D6336}"/>
              </a:ext>
            </a:extLst>
          </p:cNvPr>
          <p:cNvSpPr/>
          <p:nvPr/>
        </p:nvSpPr>
        <p:spPr>
          <a:xfrm>
            <a:off x="1521069" y="1669317"/>
            <a:ext cx="404446" cy="369276"/>
          </a:xfrm>
          <a:custGeom>
            <a:avLst/>
            <a:gdLst/>
            <a:ahLst/>
            <a:cxnLst/>
            <a:rect l="0" t="0" r="0" b="0"/>
            <a:pathLst>
              <a:path w="404446" h="369276">
                <a:moveTo>
                  <a:pt x="52753" y="123092"/>
                </a:moveTo>
                <a:cubicBezTo>
                  <a:pt x="52753" y="157083"/>
                  <a:pt x="80309" y="184638"/>
                  <a:pt x="114300" y="184638"/>
                </a:cubicBezTo>
                <a:cubicBezTo>
                  <a:pt x="148290" y="184638"/>
                  <a:pt x="175846" y="157083"/>
                  <a:pt x="175846" y="123092"/>
                </a:cubicBezTo>
                <a:cubicBezTo>
                  <a:pt x="175846" y="89101"/>
                  <a:pt x="148290" y="61546"/>
                  <a:pt x="114300" y="61546"/>
                </a:cubicBezTo>
                <a:cubicBezTo>
                  <a:pt x="80309" y="61546"/>
                  <a:pt x="52753" y="89101"/>
                  <a:pt x="52753" y="123092"/>
                </a:cubicBezTo>
                <a:moveTo>
                  <a:pt x="175846" y="123092"/>
                </a:moveTo>
                <a:lnTo>
                  <a:pt x="114300" y="123092"/>
                </a:lnTo>
                <a:lnTo>
                  <a:pt x="114300" y="61546"/>
                </a:lnTo>
                <a:moveTo>
                  <a:pt x="149469" y="369276"/>
                </a:moveTo>
                <a:cubicBezTo>
                  <a:pt x="165397" y="349164"/>
                  <a:pt x="174622" y="324565"/>
                  <a:pt x="175846" y="298938"/>
                </a:cubicBezTo>
                <a:moveTo>
                  <a:pt x="254976" y="369276"/>
                </a:moveTo>
                <a:cubicBezTo>
                  <a:pt x="239048" y="349164"/>
                  <a:pt x="229823" y="324565"/>
                  <a:pt x="228600" y="298938"/>
                </a:cubicBezTo>
                <a:moveTo>
                  <a:pt x="123074" y="369276"/>
                </a:moveTo>
                <a:lnTo>
                  <a:pt x="281336" y="369276"/>
                </a:lnTo>
                <a:moveTo>
                  <a:pt x="0" y="246184"/>
                </a:moveTo>
                <a:lnTo>
                  <a:pt x="404446" y="246184"/>
                </a:lnTo>
                <a:moveTo>
                  <a:pt x="17584" y="0"/>
                </a:moveTo>
                <a:lnTo>
                  <a:pt x="386861" y="0"/>
                </a:lnTo>
                <a:cubicBezTo>
                  <a:pt x="386861" y="0"/>
                  <a:pt x="404446" y="0"/>
                  <a:pt x="404446" y="17584"/>
                </a:cubicBezTo>
                <a:lnTo>
                  <a:pt x="404446" y="281353"/>
                </a:lnTo>
                <a:cubicBezTo>
                  <a:pt x="404446" y="281353"/>
                  <a:pt x="404446" y="298938"/>
                  <a:pt x="386861" y="298938"/>
                </a:cubicBezTo>
                <a:lnTo>
                  <a:pt x="17584" y="298938"/>
                </a:lnTo>
                <a:cubicBezTo>
                  <a:pt x="17584" y="298938"/>
                  <a:pt x="0" y="298938"/>
                  <a:pt x="0" y="281353"/>
                </a:cubicBezTo>
                <a:lnTo>
                  <a:pt x="0" y="17584"/>
                </a:lnTo>
                <a:cubicBezTo>
                  <a:pt x="0" y="17584"/>
                  <a:pt x="0" y="0"/>
                  <a:pt x="17584" y="0"/>
                </a:cubicBezTo>
                <a:moveTo>
                  <a:pt x="228600" y="96715"/>
                </a:moveTo>
                <a:lnTo>
                  <a:pt x="254976" y="61546"/>
                </a:lnTo>
                <a:lnTo>
                  <a:pt x="307730" y="105507"/>
                </a:lnTo>
                <a:lnTo>
                  <a:pt x="351692" y="52753"/>
                </a:lnTo>
                <a:moveTo>
                  <a:pt x="334107" y="193430"/>
                </a:moveTo>
                <a:lnTo>
                  <a:pt x="334107" y="167053"/>
                </a:lnTo>
                <a:moveTo>
                  <a:pt x="298938" y="193430"/>
                </a:moveTo>
                <a:lnTo>
                  <a:pt x="298938" y="158261"/>
                </a:lnTo>
                <a:moveTo>
                  <a:pt x="263769" y="193430"/>
                </a:moveTo>
                <a:lnTo>
                  <a:pt x="263769" y="140676"/>
                </a:lnTo>
                <a:moveTo>
                  <a:pt x="228600" y="193430"/>
                </a:moveTo>
                <a:lnTo>
                  <a:pt x="228600" y="167053"/>
                </a:lnTo>
              </a:path>
            </a:pathLst>
          </a:custGeom>
          <a:noFill/>
          <a:ln w="13188">
            <a:solidFill>
              <a:srgbClr val="E0CB15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2" name="Rounded Rectangle 19">
            <a:extLst>
              <a:ext uri="{FF2B5EF4-FFF2-40B4-BE49-F238E27FC236}">
                <a16:creationId xmlns:a16="http://schemas.microsoft.com/office/drawing/2014/main" id="{631FF46B-565C-C364-6539-A157366FB6BB}"/>
              </a:ext>
            </a:extLst>
          </p:cNvPr>
          <p:cNvSpPr/>
          <p:nvPr/>
        </p:nvSpPr>
        <p:spPr>
          <a:xfrm>
            <a:off x="3419383" y="1651733"/>
            <a:ext cx="406095" cy="404446"/>
          </a:xfrm>
          <a:custGeom>
            <a:avLst/>
            <a:gdLst/>
            <a:ahLst/>
            <a:cxnLst/>
            <a:rect l="0" t="0" r="0" b="0"/>
            <a:pathLst>
              <a:path w="406095" h="404446">
                <a:moveTo>
                  <a:pt x="361309" y="281353"/>
                </a:moveTo>
                <a:lnTo>
                  <a:pt x="229424" y="281353"/>
                </a:lnTo>
                <a:moveTo>
                  <a:pt x="317347" y="316523"/>
                </a:moveTo>
                <a:lnTo>
                  <a:pt x="229424" y="316523"/>
                </a:lnTo>
                <a:moveTo>
                  <a:pt x="247009" y="211015"/>
                </a:moveTo>
                <a:cubicBezTo>
                  <a:pt x="246184" y="189786"/>
                  <a:pt x="254256" y="169176"/>
                  <a:pt x="269278" y="154154"/>
                </a:cubicBezTo>
                <a:cubicBezTo>
                  <a:pt x="284301" y="139131"/>
                  <a:pt x="304911" y="131059"/>
                  <a:pt x="326140" y="131884"/>
                </a:cubicBezTo>
                <a:cubicBezTo>
                  <a:pt x="347368" y="131059"/>
                  <a:pt x="367978" y="139131"/>
                  <a:pt x="383001" y="154154"/>
                </a:cubicBezTo>
                <a:cubicBezTo>
                  <a:pt x="398023" y="169176"/>
                  <a:pt x="406095" y="189786"/>
                  <a:pt x="405270" y="211015"/>
                </a:cubicBezTo>
                <a:close/>
                <a:moveTo>
                  <a:pt x="273386" y="52753"/>
                </a:moveTo>
                <a:cubicBezTo>
                  <a:pt x="273386" y="81888"/>
                  <a:pt x="297004" y="105507"/>
                  <a:pt x="326140" y="105507"/>
                </a:cubicBezTo>
                <a:cubicBezTo>
                  <a:pt x="355275" y="105507"/>
                  <a:pt x="378893" y="81888"/>
                  <a:pt x="378893" y="52753"/>
                </a:cubicBezTo>
                <a:cubicBezTo>
                  <a:pt x="378893" y="23618"/>
                  <a:pt x="355275" y="0"/>
                  <a:pt x="326140" y="0"/>
                </a:cubicBezTo>
                <a:cubicBezTo>
                  <a:pt x="297004" y="0"/>
                  <a:pt x="273386" y="23618"/>
                  <a:pt x="273386" y="52753"/>
                </a:cubicBezTo>
                <a:close/>
                <a:moveTo>
                  <a:pt x="378383" y="45421"/>
                </a:moveTo>
                <a:cubicBezTo>
                  <a:pt x="369061" y="50341"/>
                  <a:pt x="358661" y="52861"/>
                  <a:pt x="348120" y="52753"/>
                </a:cubicBezTo>
                <a:cubicBezTo>
                  <a:pt x="322848" y="52762"/>
                  <a:pt x="299794" y="38322"/>
                  <a:pt x="288772" y="15579"/>
                </a:cubicBezTo>
                <a:moveTo>
                  <a:pt x="824" y="404446"/>
                </a:moveTo>
                <a:cubicBezTo>
                  <a:pt x="0" y="383217"/>
                  <a:pt x="8071" y="362607"/>
                  <a:pt x="23094" y="347584"/>
                </a:cubicBezTo>
                <a:cubicBezTo>
                  <a:pt x="38116" y="332562"/>
                  <a:pt x="58726" y="324490"/>
                  <a:pt x="79955" y="325315"/>
                </a:cubicBezTo>
                <a:cubicBezTo>
                  <a:pt x="101184" y="324490"/>
                  <a:pt x="121794" y="332562"/>
                  <a:pt x="136816" y="347584"/>
                </a:cubicBezTo>
                <a:cubicBezTo>
                  <a:pt x="151838" y="362607"/>
                  <a:pt x="159910" y="383217"/>
                  <a:pt x="159086" y="404446"/>
                </a:cubicBezTo>
                <a:close/>
                <a:moveTo>
                  <a:pt x="27201" y="246184"/>
                </a:moveTo>
                <a:cubicBezTo>
                  <a:pt x="27201" y="275319"/>
                  <a:pt x="50820" y="298938"/>
                  <a:pt x="79955" y="298938"/>
                </a:cubicBezTo>
                <a:cubicBezTo>
                  <a:pt x="109090" y="298938"/>
                  <a:pt x="132709" y="275319"/>
                  <a:pt x="132709" y="246184"/>
                </a:cubicBezTo>
                <a:cubicBezTo>
                  <a:pt x="132709" y="217049"/>
                  <a:pt x="109090" y="193430"/>
                  <a:pt x="79955" y="193430"/>
                </a:cubicBezTo>
                <a:cubicBezTo>
                  <a:pt x="50820" y="193430"/>
                  <a:pt x="27201" y="217049"/>
                  <a:pt x="27201" y="246184"/>
                </a:cubicBezTo>
                <a:close/>
                <a:moveTo>
                  <a:pt x="132234" y="239150"/>
                </a:moveTo>
                <a:cubicBezTo>
                  <a:pt x="123025" y="243883"/>
                  <a:pt x="112799" y="246298"/>
                  <a:pt x="102446" y="246184"/>
                </a:cubicBezTo>
                <a:cubicBezTo>
                  <a:pt x="77018" y="246187"/>
                  <a:pt x="53852" y="231574"/>
                  <a:pt x="42904" y="208623"/>
                </a:cubicBezTo>
                <a:moveTo>
                  <a:pt x="211840" y="246184"/>
                </a:moveTo>
                <a:cubicBezTo>
                  <a:pt x="202128" y="246184"/>
                  <a:pt x="194255" y="254057"/>
                  <a:pt x="194255" y="263769"/>
                </a:cubicBezTo>
                <a:lnTo>
                  <a:pt x="194255" y="351692"/>
                </a:lnTo>
                <a:cubicBezTo>
                  <a:pt x="194255" y="361404"/>
                  <a:pt x="202128" y="369276"/>
                  <a:pt x="211840" y="369276"/>
                </a:cubicBezTo>
                <a:lnTo>
                  <a:pt x="238216" y="369276"/>
                </a:lnTo>
                <a:lnTo>
                  <a:pt x="238216" y="404446"/>
                </a:lnTo>
                <a:lnTo>
                  <a:pt x="282178" y="369276"/>
                </a:lnTo>
                <a:lnTo>
                  <a:pt x="387686" y="369276"/>
                </a:lnTo>
                <a:cubicBezTo>
                  <a:pt x="397397" y="369276"/>
                  <a:pt x="405270" y="361404"/>
                  <a:pt x="405270" y="351692"/>
                </a:cubicBezTo>
                <a:lnTo>
                  <a:pt x="405270" y="263769"/>
                </a:lnTo>
                <a:cubicBezTo>
                  <a:pt x="405270" y="254057"/>
                  <a:pt x="397397" y="246184"/>
                  <a:pt x="387686" y="246184"/>
                </a:cubicBezTo>
                <a:close/>
                <a:moveTo>
                  <a:pt x="35993" y="35169"/>
                </a:moveTo>
                <a:lnTo>
                  <a:pt x="167878" y="35169"/>
                </a:lnTo>
                <a:moveTo>
                  <a:pt x="35993" y="70338"/>
                </a:moveTo>
                <a:lnTo>
                  <a:pt x="123916" y="70338"/>
                </a:lnTo>
                <a:moveTo>
                  <a:pt x="194255" y="0"/>
                </a:moveTo>
                <a:cubicBezTo>
                  <a:pt x="203967" y="0"/>
                  <a:pt x="211840" y="7872"/>
                  <a:pt x="211840" y="17584"/>
                </a:cubicBezTo>
                <a:lnTo>
                  <a:pt x="211840" y="105507"/>
                </a:lnTo>
                <a:cubicBezTo>
                  <a:pt x="211840" y="115219"/>
                  <a:pt x="203967" y="123092"/>
                  <a:pt x="194255" y="123092"/>
                </a:cubicBezTo>
                <a:lnTo>
                  <a:pt x="167878" y="123092"/>
                </a:lnTo>
                <a:lnTo>
                  <a:pt x="167878" y="167053"/>
                </a:lnTo>
                <a:lnTo>
                  <a:pt x="123916" y="123092"/>
                </a:lnTo>
                <a:lnTo>
                  <a:pt x="18409" y="123092"/>
                </a:lnTo>
                <a:cubicBezTo>
                  <a:pt x="8697" y="123092"/>
                  <a:pt x="824" y="115219"/>
                  <a:pt x="824" y="105507"/>
                </a:cubicBezTo>
                <a:lnTo>
                  <a:pt x="824" y="17584"/>
                </a:lnTo>
                <a:cubicBezTo>
                  <a:pt x="824" y="7872"/>
                  <a:pt x="8697" y="0"/>
                  <a:pt x="18409" y="0"/>
                </a:cubicBezTo>
                <a:close/>
              </a:path>
            </a:pathLst>
          </a:custGeom>
          <a:noFill/>
          <a:ln w="13188">
            <a:solidFill>
              <a:srgbClr val="DE8431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3" name="Rounded Rectangle 20">
            <a:extLst>
              <a:ext uri="{FF2B5EF4-FFF2-40B4-BE49-F238E27FC236}">
                <a16:creationId xmlns:a16="http://schemas.microsoft.com/office/drawing/2014/main" id="{C055AE97-88BF-D6B9-796C-7F1CAA4FBE72}"/>
              </a:ext>
            </a:extLst>
          </p:cNvPr>
          <p:cNvSpPr/>
          <p:nvPr/>
        </p:nvSpPr>
        <p:spPr>
          <a:xfrm>
            <a:off x="5332393" y="1651733"/>
            <a:ext cx="378350" cy="404446"/>
          </a:xfrm>
          <a:custGeom>
            <a:avLst/>
            <a:gdLst/>
            <a:ahLst/>
            <a:cxnLst/>
            <a:rect l="0" t="0" r="0" b="0"/>
            <a:pathLst>
              <a:path w="378350" h="404446">
                <a:moveTo>
                  <a:pt x="82612" y="373180"/>
                </a:moveTo>
                <a:lnTo>
                  <a:pt x="18305" y="373180"/>
                </a:lnTo>
                <a:cubicBezTo>
                  <a:pt x="8195" y="373180"/>
                  <a:pt x="0" y="364985"/>
                  <a:pt x="0" y="354875"/>
                </a:cubicBezTo>
                <a:lnTo>
                  <a:pt x="0" y="18305"/>
                </a:lnTo>
                <a:cubicBezTo>
                  <a:pt x="0" y="8195"/>
                  <a:pt x="8195" y="0"/>
                  <a:pt x="18305" y="0"/>
                </a:cubicBezTo>
                <a:lnTo>
                  <a:pt x="262837" y="0"/>
                </a:lnTo>
                <a:cubicBezTo>
                  <a:pt x="272947" y="0"/>
                  <a:pt x="281142" y="8195"/>
                  <a:pt x="281142" y="18305"/>
                </a:cubicBezTo>
                <a:lnTo>
                  <a:pt x="281142" y="67648"/>
                </a:lnTo>
                <a:moveTo>
                  <a:pt x="160758" y="167669"/>
                </a:moveTo>
                <a:cubicBezTo>
                  <a:pt x="160754" y="144892"/>
                  <a:pt x="179217" y="126426"/>
                  <a:pt x="201994" y="126426"/>
                </a:cubicBezTo>
                <a:cubicBezTo>
                  <a:pt x="224771" y="126426"/>
                  <a:pt x="243234" y="144892"/>
                  <a:pt x="243230" y="167669"/>
                </a:cubicBezTo>
                <a:cubicBezTo>
                  <a:pt x="243234" y="190446"/>
                  <a:pt x="224771" y="208912"/>
                  <a:pt x="201994" y="208912"/>
                </a:cubicBezTo>
                <a:cubicBezTo>
                  <a:pt x="179217" y="208912"/>
                  <a:pt x="160754" y="190446"/>
                  <a:pt x="160758" y="167669"/>
                </a:cubicBezTo>
                <a:moveTo>
                  <a:pt x="290146" y="296124"/>
                </a:moveTo>
                <a:cubicBezTo>
                  <a:pt x="264490" y="210646"/>
                  <a:pt x="136861" y="215024"/>
                  <a:pt x="111275" y="300310"/>
                </a:cubicBezTo>
                <a:moveTo>
                  <a:pt x="57519" y="226806"/>
                </a:moveTo>
                <a:cubicBezTo>
                  <a:pt x="57519" y="305888"/>
                  <a:pt x="121628" y="369997"/>
                  <a:pt x="200710" y="369997"/>
                </a:cubicBezTo>
                <a:cubicBezTo>
                  <a:pt x="279793" y="369997"/>
                  <a:pt x="343902" y="305888"/>
                  <a:pt x="343902" y="226806"/>
                </a:cubicBezTo>
                <a:cubicBezTo>
                  <a:pt x="343902" y="147723"/>
                  <a:pt x="279793" y="83614"/>
                  <a:pt x="200710" y="83614"/>
                </a:cubicBezTo>
                <a:cubicBezTo>
                  <a:pt x="121628" y="83614"/>
                  <a:pt x="57519" y="147723"/>
                  <a:pt x="57519" y="226806"/>
                </a:cubicBezTo>
                <a:moveTo>
                  <a:pt x="301945" y="328058"/>
                </a:moveTo>
                <a:lnTo>
                  <a:pt x="378350" y="404446"/>
                </a:lnTo>
                <a:moveTo>
                  <a:pt x="200710" y="267233"/>
                </a:moveTo>
                <a:lnTo>
                  <a:pt x="200710" y="290075"/>
                </a:lnTo>
                <a:moveTo>
                  <a:pt x="243230" y="167669"/>
                </a:moveTo>
                <a:cubicBezTo>
                  <a:pt x="214039" y="175599"/>
                  <a:pt x="183513" y="167669"/>
                  <a:pt x="171467" y="140061"/>
                </a:cubicBezTo>
              </a:path>
            </a:pathLst>
          </a:custGeom>
          <a:noFill/>
          <a:ln w="13188">
            <a:solidFill>
              <a:srgbClr val="E55753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4" name="Rounded Rectangle 21">
            <a:extLst>
              <a:ext uri="{FF2B5EF4-FFF2-40B4-BE49-F238E27FC236}">
                <a16:creationId xmlns:a16="http://schemas.microsoft.com/office/drawing/2014/main" id="{2C623FD0-9277-5B0A-088B-144FB0F09546}"/>
              </a:ext>
            </a:extLst>
          </p:cNvPr>
          <p:cNvSpPr/>
          <p:nvPr/>
        </p:nvSpPr>
        <p:spPr>
          <a:xfrm>
            <a:off x="7218484" y="1651750"/>
            <a:ext cx="404446" cy="404446"/>
          </a:xfrm>
          <a:custGeom>
            <a:avLst/>
            <a:gdLst/>
            <a:ahLst/>
            <a:cxnLst/>
            <a:rect l="0" t="0" r="0" b="0"/>
            <a:pathLst>
              <a:path w="404446" h="404446">
                <a:moveTo>
                  <a:pt x="158261" y="202223"/>
                </a:moveTo>
                <a:cubicBezTo>
                  <a:pt x="158261" y="177943"/>
                  <a:pt x="177943" y="158261"/>
                  <a:pt x="202223" y="158261"/>
                </a:cubicBezTo>
                <a:cubicBezTo>
                  <a:pt x="226502" y="158261"/>
                  <a:pt x="246184" y="177943"/>
                  <a:pt x="246184" y="202223"/>
                </a:cubicBezTo>
                <a:cubicBezTo>
                  <a:pt x="246184" y="226502"/>
                  <a:pt x="226502" y="246184"/>
                  <a:pt x="202223" y="246184"/>
                </a:cubicBezTo>
                <a:cubicBezTo>
                  <a:pt x="177943" y="246184"/>
                  <a:pt x="158261" y="226502"/>
                  <a:pt x="158261" y="202223"/>
                </a:cubicBezTo>
                <a:close/>
                <a:moveTo>
                  <a:pt x="61546" y="202223"/>
                </a:moveTo>
                <a:cubicBezTo>
                  <a:pt x="61546" y="279916"/>
                  <a:pt x="124529" y="342899"/>
                  <a:pt x="202223" y="342899"/>
                </a:cubicBezTo>
                <a:cubicBezTo>
                  <a:pt x="279916" y="342899"/>
                  <a:pt x="342900" y="279916"/>
                  <a:pt x="342900" y="202223"/>
                </a:cubicBezTo>
                <a:cubicBezTo>
                  <a:pt x="342900" y="124529"/>
                  <a:pt x="279916" y="61546"/>
                  <a:pt x="202223" y="61546"/>
                </a:cubicBezTo>
                <a:cubicBezTo>
                  <a:pt x="124529" y="61546"/>
                  <a:pt x="61546" y="124529"/>
                  <a:pt x="61546" y="202223"/>
                </a:cubicBezTo>
                <a:close/>
                <a:moveTo>
                  <a:pt x="202223" y="61546"/>
                </a:moveTo>
                <a:lnTo>
                  <a:pt x="202223" y="0"/>
                </a:lnTo>
                <a:moveTo>
                  <a:pt x="301699" y="102746"/>
                </a:moveTo>
                <a:lnTo>
                  <a:pt x="345221" y="59224"/>
                </a:lnTo>
                <a:moveTo>
                  <a:pt x="342900" y="202223"/>
                </a:moveTo>
                <a:lnTo>
                  <a:pt x="404446" y="202223"/>
                </a:lnTo>
                <a:moveTo>
                  <a:pt x="301699" y="301699"/>
                </a:moveTo>
                <a:lnTo>
                  <a:pt x="345221" y="345221"/>
                </a:lnTo>
                <a:moveTo>
                  <a:pt x="202223" y="342899"/>
                </a:moveTo>
                <a:lnTo>
                  <a:pt x="202223" y="404446"/>
                </a:lnTo>
                <a:moveTo>
                  <a:pt x="102746" y="301699"/>
                </a:moveTo>
                <a:lnTo>
                  <a:pt x="59224" y="345221"/>
                </a:lnTo>
                <a:moveTo>
                  <a:pt x="61546" y="202223"/>
                </a:moveTo>
                <a:lnTo>
                  <a:pt x="0" y="202223"/>
                </a:lnTo>
                <a:moveTo>
                  <a:pt x="102746" y="102746"/>
                </a:moveTo>
                <a:lnTo>
                  <a:pt x="59224" y="59224"/>
                </a:lnTo>
              </a:path>
            </a:pathLst>
          </a:custGeom>
          <a:noFill/>
          <a:ln w="13188">
            <a:solidFill>
              <a:srgbClr val="DE58A9"/>
            </a:solidFill>
          </a:ln>
        </p:spPr>
        <p:txBody>
          <a:bodyPr rtlCol="0" anchor="ctr"/>
          <a:lstStyle/>
          <a:p>
            <a:pPr algn="ctr"/>
            <a:endParaRPr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D30C76-68F9-B0F9-7C4A-3B0C5C65A771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D8387B7-0B14-B277-F6F3-7F6C740C0BA4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678324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5155F-5A42-9C34-C10F-3C3A814A8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eejay Group | Avissawella">
            <a:extLst>
              <a:ext uri="{FF2B5EF4-FFF2-40B4-BE49-F238E27FC236}">
                <a16:creationId xmlns:a16="http://schemas.microsoft.com/office/drawing/2014/main" id="{7B0E36BA-2163-E44E-78FA-9FC5B0C4D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31" b="30217"/>
          <a:stretch/>
        </p:blipFill>
        <p:spPr bwMode="auto">
          <a:xfrm>
            <a:off x="3886200" y="4327525"/>
            <a:ext cx="1828800" cy="73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D553FD21-BB03-9F8A-90DE-AD0868F7051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9AAB1A04-44C2-DC34-2FA6-3F59AB3C2C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688FEBE3-4052-C1D5-049B-DE5985FED1E0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EBCA5F1B-D578-0BE0-082A-B601D40F5122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5A9749F3-CA1A-8363-D9D4-999B9CA7907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10D56D19-8BE9-D8D1-FC89-1FDFDA24B0BF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00" b="1" i="0" u="none" strike="noStrike" kern="0" cap="none" spc="-1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Noto Sans"/>
                <a:cs typeface="Noto Sans"/>
              </a:rPr>
              <a:t>Implemented</a:t>
            </a:r>
            <a:r>
              <a:rPr kumimoji="0" sz="700" b="1" i="0" u="none" strike="noStrike" kern="0" cap="none" spc="7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Noto Sans"/>
                <a:cs typeface="Noto Sans"/>
              </a:rPr>
              <a:t> </a:t>
            </a:r>
            <a:r>
              <a:rPr kumimoji="0" sz="700" b="1" i="0" u="none" strike="noStrike" kern="0" cap="none" spc="-25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Noto Sans"/>
                <a:cs typeface="Noto Sans"/>
              </a:rPr>
              <a:t>by</a:t>
            </a:r>
            <a:r>
              <a:rPr kumimoji="0" sz="55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oto Sans"/>
                <a:cs typeface="Noto Sans"/>
              </a:rPr>
              <a:t>:</a:t>
            </a:r>
            <a:endParaRPr kumimoji="0" sz="55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B48EF606-FB91-75D3-26D9-97C76EE1DCB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B6707C9E-07B1-1ADD-91FE-71AF3B6D52C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68C6FE-8D02-7FEB-34C1-2EEBE0D2C10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149CBAA0-068E-4F87-3FA0-C99BA7A093D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30C2EABF-E1FF-E217-199D-CF9ED58E46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1508125"/>
            <a:ext cx="8763000" cy="1921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br>
              <a:rPr lang="en-US" sz="2000" spc="-10" dirty="0"/>
            </a:br>
            <a:r>
              <a:rPr lang="en-US" sz="2400" spc="-10" dirty="0"/>
              <a:t>Thank you:</a:t>
            </a:r>
            <a:br>
              <a:rPr lang="en-US" sz="2400" spc="-10" dirty="0"/>
            </a:br>
            <a:br>
              <a:rPr lang="en-US" sz="2000" spc="-10" dirty="0"/>
            </a:br>
            <a:r>
              <a:rPr lang="en-US" sz="2000" i="1" dirty="0"/>
              <a:t>“What gets measured, can be managed – Teejay continues to lead by turning data into action for energy efficiency, emission reduction, and long-term sustainability.”</a:t>
            </a:r>
            <a:br>
              <a:rPr lang="en-US" sz="2000" i="1" dirty="0"/>
            </a:br>
            <a:endParaRPr sz="2000" i="1" spc="-1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B0ABFB-F371-4001-89B5-1B42DD2220B2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8CD324-C607-B413-74B8-F35FE936C303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4188875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ea1f9c15-7f32-4dfa-b662-cacea1f61d0f}" enabled="0" method="" siteId="{ea1f9c15-7f32-4dfa-b662-cacea1f61d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1475</TotalTime>
  <Words>805</Words>
  <Application>Microsoft Office PowerPoint</Application>
  <PresentationFormat>Custom</PresentationFormat>
  <Paragraphs>110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Noto Sans</vt:lpstr>
      <vt:lpstr>Noto Sans Black</vt:lpstr>
      <vt:lpstr>Noto Sans ExtraBold</vt:lpstr>
      <vt:lpstr>Noto Sans Medium</vt:lpstr>
      <vt:lpstr>Roboto</vt:lpstr>
      <vt:lpstr>Office Theme</vt:lpstr>
      <vt:lpstr>Success Story:  Energy Management Systems @ Teejay  </vt:lpstr>
      <vt:lpstr>Company Overview and Energy-Intensive Nature of Manufacturing</vt:lpstr>
      <vt:lpstr>Before the intervention:  Energy management challenges</vt:lpstr>
      <vt:lpstr>The actions based on AICRSL project support:  Energy management initiatives at Teejay Lanka PLC</vt:lpstr>
      <vt:lpstr>The actions based on AICRSL project support:  Energy management initiatives at Teejay Lanka PLC</vt:lpstr>
      <vt:lpstr>The actions based on AICRSL project support:  Energy management initiatives at Teejay Lanka PLC</vt:lpstr>
      <vt:lpstr>The actions based on AICRSL project support:  Energy management initiatives at Teejay Lanka PLC</vt:lpstr>
      <vt:lpstr>The actions based on AICRSL project support:  Energy management initiatives at Teejay Lanka PLC</vt:lpstr>
      <vt:lpstr>The actions based on AICRSL project support:  Energy management initiatives at Teejay Lanka PLC</vt:lpstr>
      <vt:lpstr>The actions based on AICRSL project support:  Energy management initiatives at Teejay Lanka PLC</vt:lpstr>
      <vt:lpstr>The actions based on AICRSL project support:  Energy management initiatives at Teejay Lanka PLC</vt:lpstr>
      <vt:lpstr>The actions based on AICRSL project support:  Energy management initiatives at Teejay Lanka PLC</vt:lpstr>
      <vt:lpstr>Benefits and impact:  Intended and un-intended results of EnMS activities</vt:lpstr>
      <vt:lpstr> Challenges, risks and mitigation action</vt:lpstr>
      <vt:lpstr>Sustainability of EnMS efforts, and way forward</vt:lpstr>
      <vt:lpstr> Thank you:  “What gets measured, can be managed – Teejay continues to lead by turning data into action for energy efficiency, emission reduction, and long-term sustainability.”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Accelerating Industry’s Climate Response in Sri Lanka: Leveraging Policy, Data and Finance</dc:title>
  <dc:creator>Ishara Perera</dc:creator>
  <cp:lastModifiedBy>RANASINGHE, Tharanga</cp:lastModifiedBy>
  <cp:revision>21</cp:revision>
  <dcterms:created xsi:type="dcterms:W3CDTF">2025-06-18T07:22:31Z</dcterms:created>
  <dcterms:modified xsi:type="dcterms:W3CDTF">2025-08-28T21:20:23Z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2025-06-18T00:00:00Z</vt:filetime>
  </property>
  <property fmtid="{D5CDD505-2E9C-101B-9397-08002B2CF9AE}" pid="3" name="Creator">
    <vt:lpwstr>Adobe InDesign 20.3 (Macintosh)</vt:lpwstr>
  </property>
  <property fmtid="{D5CDD505-2E9C-101B-9397-08002B2CF9AE}" pid="4" name="LastSaved">
    <vt:filetime>2025-06-18T00:00:00Z</vt:filetime>
  </property>
  <property fmtid="{D5CDD505-2E9C-101B-9397-08002B2CF9AE}" pid="5" name="Producer">
    <vt:lpwstr>Adobe PDF Library 17.0</vt:lpwstr>
  </property>
</Properties>
</file>